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25_2D3ECEB7.xml" ContentType="application/vnd.ms-powerpoint.comments+xml"/>
  <Override PartName="/ppt/notesSlides/notesSlide1.xml" ContentType="application/vnd.openxmlformats-officedocument.presentationml.notesSlide+xml"/>
  <Override PartName="/ppt/comments/modernComment_148_DB994FF5.xml" ContentType="application/vnd.ms-powerpoint.comments+xml"/>
  <Override PartName="/ppt/comments/modernComment_14D_7BC524B9.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4"/>
  </p:notesMasterIdLst>
  <p:handoutMasterIdLst>
    <p:handoutMasterId r:id="rId75"/>
  </p:handoutMasterIdLst>
  <p:sldIdLst>
    <p:sldId id="259" r:id="rId5"/>
    <p:sldId id="257" r:id="rId6"/>
    <p:sldId id="260" r:id="rId7"/>
    <p:sldId id="258" r:id="rId8"/>
    <p:sldId id="295" r:id="rId9"/>
    <p:sldId id="329" r:id="rId10"/>
    <p:sldId id="297" r:id="rId11"/>
    <p:sldId id="299" r:id="rId12"/>
    <p:sldId id="264" r:id="rId13"/>
    <p:sldId id="330" r:id="rId14"/>
    <p:sldId id="293" r:id="rId15"/>
    <p:sldId id="334" r:id="rId16"/>
    <p:sldId id="271" r:id="rId17"/>
    <p:sldId id="328" r:id="rId18"/>
    <p:sldId id="377" r:id="rId19"/>
    <p:sldId id="335" r:id="rId20"/>
    <p:sldId id="333" r:id="rId21"/>
    <p:sldId id="336" r:id="rId22"/>
    <p:sldId id="379" r:id="rId23"/>
    <p:sldId id="338" r:id="rId24"/>
    <p:sldId id="302" r:id="rId25"/>
    <p:sldId id="292" r:id="rId26"/>
    <p:sldId id="340" r:id="rId27"/>
    <p:sldId id="343" r:id="rId28"/>
    <p:sldId id="342" r:id="rId29"/>
    <p:sldId id="344" r:id="rId30"/>
    <p:sldId id="346" r:id="rId31"/>
    <p:sldId id="285" r:id="rId32"/>
    <p:sldId id="289" r:id="rId33"/>
    <p:sldId id="308" r:id="rId34"/>
    <p:sldId id="310" r:id="rId35"/>
    <p:sldId id="347" r:id="rId36"/>
    <p:sldId id="363" r:id="rId37"/>
    <p:sldId id="311" r:id="rId38"/>
    <p:sldId id="358" r:id="rId39"/>
    <p:sldId id="364" r:id="rId40"/>
    <p:sldId id="361" r:id="rId41"/>
    <p:sldId id="262" r:id="rId42"/>
    <p:sldId id="348" r:id="rId43"/>
    <p:sldId id="350" r:id="rId44"/>
    <p:sldId id="366" r:id="rId45"/>
    <p:sldId id="365" r:id="rId46"/>
    <p:sldId id="367" r:id="rId47"/>
    <p:sldId id="368" r:id="rId48"/>
    <p:sldId id="369" r:id="rId49"/>
    <p:sldId id="372" r:id="rId50"/>
    <p:sldId id="374" r:id="rId51"/>
    <p:sldId id="375" r:id="rId52"/>
    <p:sldId id="376" r:id="rId53"/>
    <p:sldId id="371" r:id="rId54"/>
    <p:sldId id="373" r:id="rId55"/>
    <p:sldId id="351" r:id="rId56"/>
    <p:sldId id="312" r:id="rId57"/>
    <p:sldId id="35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6" r:id="rId71"/>
    <p:sldId id="370" r:id="rId72"/>
    <p:sldId id="327"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404156-A227-F40B-40A8-744C4A9B7E52}" name="Ngô Thành Trung" initials="NT" userId="S::trung.ngothanh@hust.edu.vn::2455bd97-093d-4049-9a8f-765904ec804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0156CB-95C2-4843-B7EB-A93AAC8777E0}" v="4619" dt="2025-01-20T19:22:23.744"/>
    <p1510:client id="{BC13BB0A-FF0E-FB37-5D09-04B273EE168C}" v="16" dt="2025-01-20T17:43:23.6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84" d="100"/>
          <a:sy n="84" d="100"/>
        </p:scale>
        <p:origin x="64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 Nguyen Hoang 20204833" userId="dc5264b2-a05f-4702-b299-0f1f6c976e45" providerId="ADAL" clId="{840156CB-95C2-4843-B7EB-A93AAC8777E0}"/>
    <pc:docChg chg="undo redo custSel addSld delSld modSld sldOrd">
      <pc:chgData name="Vo Nguyen Hoang 20204833" userId="dc5264b2-a05f-4702-b299-0f1f6c976e45" providerId="ADAL" clId="{840156CB-95C2-4843-B7EB-A93AAC8777E0}" dt="2025-01-21T02:51:10.178" v="49537" actId="20577"/>
      <pc:docMkLst>
        <pc:docMk/>
      </pc:docMkLst>
      <pc:sldChg chg="del">
        <pc:chgData name="Vo Nguyen Hoang 20204833" userId="dc5264b2-a05f-4702-b299-0f1f6c976e45" providerId="ADAL" clId="{840156CB-95C2-4843-B7EB-A93AAC8777E0}" dt="2025-01-10T06:08:02.010" v="26" actId="2696"/>
        <pc:sldMkLst>
          <pc:docMk/>
          <pc:sldMk cId="1234004128" sldId="256"/>
        </pc:sldMkLst>
      </pc:sldChg>
      <pc:sldChg chg="addSp modSp mod">
        <pc:chgData name="Vo Nguyen Hoang 20204833" userId="dc5264b2-a05f-4702-b299-0f1f6c976e45" providerId="ADAL" clId="{840156CB-95C2-4843-B7EB-A93AAC8777E0}" dt="2025-01-10T06:06:05.013" v="18" actId="20577"/>
        <pc:sldMkLst>
          <pc:docMk/>
          <pc:sldMk cId="743172911" sldId="257"/>
        </pc:sldMkLst>
        <pc:spChg chg="add mod">
          <ac:chgData name="Vo Nguyen Hoang 20204833" userId="dc5264b2-a05f-4702-b299-0f1f6c976e45" providerId="ADAL" clId="{840156CB-95C2-4843-B7EB-A93AAC8777E0}" dt="2025-01-10T06:05:57.205" v="8" actId="1076"/>
          <ac:spMkLst>
            <pc:docMk/>
            <pc:sldMk cId="743172911" sldId="257"/>
            <ac:spMk id="5" creationId="{FC927023-AFA9-B8B0-711D-2FC9C2BC24FB}"/>
          </ac:spMkLst>
        </pc:spChg>
        <pc:spChg chg="mod">
          <ac:chgData name="Vo Nguyen Hoang 20204833" userId="dc5264b2-a05f-4702-b299-0f1f6c976e45" providerId="ADAL" clId="{840156CB-95C2-4843-B7EB-A93AAC8777E0}" dt="2025-01-10T06:06:05.013" v="18" actId="20577"/>
          <ac:spMkLst>
            <pc:docMk/>
            <pc:sldMk cId="743172911" sldId="257"/>
            <ac:spMk id="6" creationId="{EE36A86A-0EBF-A2B7-5329-3984F1FAD0E5}"/>
          </ac:spMkLst>
        </pc:spChg>
      </pc:sldChg>
      <pc:sldChg chg="addSp modSp mod">
        <pc:chgData name="Vo Nguyen Hoang 20204833" userId="dc5264b2-a05f-4702-b299-0f1f6c976e45" providerId="ADAL" clId="{840156CB-95C2-4843-B7EB-A93AAC8777E0}" dt="2025-01-20T17:22:36.299" v="42554" actId="20577"/>
        <pc:sldMkLst>
          <pc:docMk/>
          <pc:sldMk cId="3505952789" sldId="258"/>
        </pc:sldMkLst>
        <pc:spChg chg="mod">
          <ac:chgData name="Vo Nguyen Hoang 20204833" userId="dc5264b2-a05f-4702-b299-0f1f6c976e45" providerId="ADAL" clId="{840156CB-95C2-4843-B7EB-A93AAC8777E0}" dt="2025-01-20T17:22:36.299" v="42554" actId="20577"/>
          <ac:spMkLst>
            <pc:docMk/>
            <pc:sldMk cId="3505952789" sldId="258"/>
            <ac:spMk id="5" creationId="{43E72DAB-FBE3-6049-62FB-93B62CAEB9D8}"/>
          </ac:spMkLst>
        </pc:spChg>
        <pc:spChg chg="mod">
          <ac:chgData name="Vo Nguyen Hoang 20204833" userId="dc5264b2-a05f-4702-b299-0f1f6c976e45" providerId="ADAL" clId="{840156CB-95C2-4843-B7EB-A93AAC8777E0}" dt="2025-01-19T12:04:57.594" v="14040" actId="20577"/>
          <ac:spMkLst>
            <pc:docMk/>
            <pc:sldMk cId="3505952789" sldId="258"/>
            <ac:spMk id="8" creationId="{5BBDDBAB-7770-2897-87F5-06E55560950A}"/>
          </ac:spMkLst>
        </pc:spChg>
        <pc:spChg chg="add mod">
          <ac:chgData name="Vo Nguyen Hoang 20204833" userId="dc5264b2-a05f-4702-b299-0f1f6c976e45" providerId="ADAL" clId="{840156CB-95C2-4843-B7EB-A93AAC8777E0}" dt="2025-01-10T06:20:34.565" v="238" actId="1076"/>
          <ac:spMkLst>
            <pc:docMk/>
            <pc:sldMk cId="3505952789" sldId="258"/>
            <ac:spMk id="10" creationId="{D8DC6E25-18C0-BE56-8F40-DFE083E19F1E}"/>
          </ac:spMkLst>
        </pc:spChg>
        <pc:spChg chg="add">
          <ac:chgData name="Vo Nguyen Hoang 20204833" userId="dc5264b2-a05f-4702-b299-0f1f6c976e45" providerId="ADAL" clId="{840156CB-95C2-4843-B7EB-A93AAC8777E0}" dt="2025-01-10T06:18:35.954" v="134"/>
          <ac:spMkLst>
            <pc:docMk/>
            <pc:sldMk cId="3505952789" sldId="258"/>
            <ac:spMk id="12" creationId="{E81C4124-9CC8-A53C-C94E-5455DCC6E704}"/>
          </ac:spMkLst>
        </pc:spChg>
        <pc:spChg chg="add mod">
          <ac:chgData name="Vo Nguyen Hoang 20204833" userId="dc5264b2-a05f-4702-b299-0f1f6c976e45" providerId="ADAL" clId="{840156CB-95C2-4843-B7EB-A93AAC8777E0}" dt="2025-01-10T06:20:17.715" v="230" actId="1076"/>
          <ac:spMkLst>
            <pc:docMk/>
            <pc:sldMk cId="3505952789" sldId="258"/>
            <ac:spMk id="15" creationId="{3E9CAF47-E552-EA7B-8698-9E5BF97342A6}"/>
          </ac:spMkLst>
        </pc:spChg>
        <pc:grpChg chg="mod">
          <ac:chgData name="Vo Nguyen Hoang 20204833" userId="dc5264b2-a05f-4702-b299-0f1f6c976e45" providerId="ADAL" clId="{840156CB-95C2-4843-B7EB-A93AAC8777E0}" dt="2025-01-10T11:01:35.777" v="13854" actId="1076"/>
          <ac:grpSpMkLst>
            <pc:docMk/>
            <pc:sldMk cId="3505952789" sldId="258"/>
            <ac:grpSpMk id="4" creationId="{FFC26FA3-1EFD-B827-BD4A-045602298C13}"/>
          </ac:grpSpMkLst>
        </pc:grpChg>
        <pc:grpChg chg="add mod">
          <ac:chgData name="Vo Nguyen Hoang 20204833" userId="dc5264b2-a05f-4702-b299-0f1f6c976e45" providerId="ADAL" clId="{840156CB-95C2-4843-B7EB-A93AAC8777E0}" dt="2025-01-10T06:19:24.257" v="146" actId="14100"/>
          <ac:grpSpMkLst>
            <pc:docMk/>
            <pc:sldMk cId="3505952789" sldId="258"/>
            <ac:grpSpMk id="11" creationId="{D576531E-00D6-DD0D-2008-A6E43C11028D}"/>
          </ac:grpSpMkLst>
        </pc:grpChg>
        <pc:picChg chg="mod">
          <ac:chgData name="Vo Nguyen Hoang 20204833" userId="dc5264b2-a05f-4702-b299-0f1f6c976e45" providerId="ADAL" clId="{840156CB-95C2-4843-B7EB-A93AAC8777E0}" dt="2025-01-10T11:01:33.469" v="13853" actId="1076"/>
          <ac:picMkLst>
            <pc:docMk/>
            <pc:sldMk cId="3505952789" sldId="258"/>
            <ac:picMk id="7" creationId="{AADEB7BE-64C8-77D4-C2BD-4B46E2C005C1}"/>
          </ac:picMkLst>
        </pc:picChg>
        <pc:picChg chg="add mod">
          <ac:chgData name="Vo Nguyen Hoang 20204833" userId="dc5264b2-a05f-4702-b299-0f1f6c976e45" providerId="ADAL" clId="{840156CB-95C2-4843-B7EB-A93AAC8777E0}" dt="2025-01-10T06:16:52.025" v="133" actId="164"/>
          <ac:picMkLst>
            <pc:docMk/>
            <pc:sldMk cId="3505952789" sldId="258"/>
            <ac:picMk id="9" creationId="{66AAE0E7-8992-5FE3-FCCF-976AC0DE909A}"/>
          </ac:picMkLst>
        </pc:picChg>
        <pc:picChg chg="add mod">
          <ac:chgData name="Vo Nguyen Hoang 20204833" userId="dc5264b2-a05f-4702-b299-0f1f6c976e45" providerId="ADAL" clId="{840156CB-95C2-4843-B7EB-A93AAC8777E0}" dt="2025-01-10T06:19:26.981" v="147" actId="1076"/>
          <ac:picMkLst>
            <pc:docMk/>
            <pc:sldMk cId="3505952789" sldId="258"/>
            <ac:picMk id="14" creationId="{404601DA-7011-47DB-1FCE-F5C1693BA6A9}"/>
          </ac:picMkLst>
        </pc:picChg>
      </pc:sldChg>
      <pc:sldChg chg="modSp mod">
        <pc:chgData name="Vo Nguyen Hoang 20204833" userId="dc5264b2-a05f-4702-b299-0f1f6c976e45" providerId="ADAL" clId="{840156CB-95C2-4843-B7EB-A93AAC8777E0}" dt="2025-01-20T15:32:08.379" v="36648" actId="1076"/>
        <pc:sldMkLst>
          <pc:docMk/>
          <pc:sldMk cId="221433772" sldId="260"/>
        </pc:sldMkLst>
        <pc:spChg chg="mod">
          <ac:chgData name="Vo Nguyen Hoang 20204833" userId="dc5264b2-a05f-4702-b299-0f1f6c976e45" providerId="ADAL" clId="{840156CB-95C2-4843-B7EB-A93AAC8777E0}" dt="2025-01-20T15:32:08.379" v="36648" actId="1076"/>
          <ac:spMkLst>
            <pc:docMk/>
            <pc:sldMk cId="221433772" sldId="260"/>
            <ac:spMk id="3" creationId="{3573E091-9DCD-4DE7-96D1-A93E44E0F5B9}"/>
          </ac:spMkLst>
        </pc:spChg>
      </pc:sldChg>
      <pc:sldChg chg="delSp modSp del mod modAnim">
        <pc:chgData name="Vo Nguyen Hoang 20204833" userId="dc5264b2-a05f-4702-b299-0f1f6c976e45" providerId="ADAL" clId="{840156CB-95C2-4843-B7EB-A93AAC8777E0}" dt="2025-01-10T06:08:12.299" v="27" actId="47"/>
        <pc:sldMkLst>
          <pc:docMk/>
          <pc:sldMk cId="64084651" sldId="261"/>
        </pc:sldMkLst>
      </pc:sldChg>
      <pc:sldChg chg="del">
        <pc:chgData name="Vo Nguyen Hoang 20204833" userId="dc5264b2-a05f-4702-b299-0f1f6c976e45" providerId="ADAL" clId="{840156CB-95C2-4843-B7EB-A93AAC8777E0}" dt="2025-01-10T07:27:35.581" v="6262" actId="47"/>
        <pc:sldMkLst>
          <pc:docMk/>
          <pc:sldMk cId="485500544" sldId="263"/>
        </pc:sldMkLst>
      </pc:sldChg>
      <pc:sldChg chg="addSp delSp modSp mod">
        <pc:chgData name="Vo Nguyen Hoang 20204833" userId="dc5264b2-a05f-4702-b299-0f1f6c976e45" providerId="ADAL" clId="{840156CB-95C2-4843-B7EB-A93AAC8777E0}" dt="2025-01-20T15:51:41.405" v="37239" actId="20577"/>
        <pc:sldMkLst>
          <pc:docMk/>
          <pc:sldMk cId="2287700220" sldId="264"/>
        </pc:sldMkLst>
        <pc:spChg chg="mod">
          <ac:chgData name="Vo Nguyen Hoang 20204833" userId="dc5264b2-a05f-4702-b299-0f1f6c976e45" providerId="ADAL" clId="{840156CB-95C2-4843-B7EB-A93AAC8777E0}" dt="2025-01-10T06:36:25.173" v="1398" actId="20577"/>
          <ac:spMkLst>
            <pc:docMk/>
            <pc:sldMk cId="2287700220" sldId="264"/>
            <ac:spMk id="2" creationId="{AEAEFE0E-299A-46D8-9DF7-2C84CBBCAF45}"/>
          </ac:spMkLst>
        </pc:spChg>
        <pc:graphicFrameChg chg="add mod">
          <ac:chgData name="Vo Nguyen Hoang 20204833" userId="dc5264b2-a05f-4702-b299-0f1f6c976e45" providerId="ADAL" clId="{840156CB-95C2-4843-B7EB-A93AAC8777E0}" dt="2025-01-20T15:51:41.405" v="37239" actId="20577"/>
          <ac:graphicFrameMkLst>
            <pc:docMk/>
            <pc:sldMk cId="2287700220" sldId="264"/>
            <ac:graphicFrameMk id="3" creationId="{E032147C-6309-9727-F958-6964223D6491}"/>
          </ac:graphicFrameMkLst>
        </pc:graphicFrameChg>
      </pc:sldChg>
      <pc:sldChg chg="del">
        <pc:chgData name="Vo Nguyen Hoang 20204833" userId="dc5264b2-a05f-4702-b299-0f1f6c976e45" providerId="ADAL" clId="{840156CB-95C2-4843-B7EB-A93AAC8777E0}" dt="2025-01-10T06:51:01.936" v="2496" actId="47"/>
        <pc:sldMkLst>
          <pc:docMk/>
          <pc:sldMk cId="3092516354" sldId="265"/>
        </pc:sldMkLst>
      </pc:sldChg>
      <pc:sldChg chg="del">
        <pc:chgData name="Vo Nguyen Hoang 20204833" userId="dc5264b2-a05f-4702-b299-0f1f6c976e45" providerId="ADAL" clId="{840156CB-95C2-4843-B7EB-A93AAC8777E0}" dt="2025-01-10T06:51:05.066" v="2497" actId="47"/>
        <pc:sldMkLst>
          <pc:docMk/>
          <pc:sldMk cId="428433212" sldId="266"/>
        </pc:sldMkLst>
      </pc:sldChg>
      <pc:sldChg chg="del">
        <pc:chgData name="Vo Nguyen Hoang 20204833" userId="dc5264b2-a05f-4702-b299-0f1f6c976e45" providerId="ADAL" clId="{840156CB-95C2-4843-B7EB-A93AAC8777E0}" dt="2025-01-10T07:00:15.182" v="3551" actId="47"/>
        <pc:sldMkLst>
          <pc:docMk/>
          <pc:sldMk cId="3001568464" sldId="267"/>
        </pc:sldMkLst>
      </pc:sldChg>
      <pc:sldChg chg="del">
        <pc:chgData name="Vo Nguyen Hoang 20204833" userId="dc5264b2-a05f-4702-b299-0f1f6c976e45" providerId="ADAL" clId="{840156CB-95C2-4843-B7EB-A93AAC8777E0}" dt="2025-01-10T07:00:22.095" v="3554" actId="47"/>
        <pc:sldMkLst>
          <pc:docMk/>
          <pc:sldMk cId="3594598399" sldId="268"/>
        </pc:sldMkLst>
      </pc:sldChg>
      <pc:sldChg chg="del">
        <pc:chgData name="Vo Nguyen Hoang 20204833" userId="dc5264b2-a05f-4702-b299-0f1f6c976e45" providerId="ADAL" clId="{840156CB-95C2-4843-B7EB-A93AAC8777E0}" dt="2025-01-10T06:50:59.054" v="2494" actId="47"/>
        <pc:sldMkLst>
          <pc:docMk/>
          <pc:sldMk cId="3197088284" sldId="269"/>
        </pc:sldMkLst>
      </pc:sldChg>
      <pc:sldChg chg="del">
        <pc:chgData name="Vo Nguyen Hoang 20204833" userId="dc5264b2-a05f-4702-b299-0f1f6c976e45" providerId="ADAL" clId="{840156CB-95C2-4843-B7EB-A93AAC8777E0}" dt="2025-01-10T06:50:59.935" v="2495" actId="47"/>
        <pc:sldMkLst>
          <pc:docMk/>
          <pc:sldMk cId="3474950360" sldId="270"/>
        </pc:sldMkLst>
      </pc:sldChg>
      <pc:sldChg chg="addSp delSp modSp mod ord">
        <pc:chgData name="Vo Nguyen Hoang 20204833" userId="dc5264b2-a05f-4702-b299-0f1f6c976e45" providerId="ADAL" clId="{840156CB-95C2-4843-B7EB-A93AAC8777E0}" dt="2025-01-19T19:58:09.823" v="22087" actId="20577"/>
        <pc:sldMkLst>
          <pc:docMk/>
          <pc:sldMk cId="9997365" sldId="271"/>
        </pc:sldMkLst>
        <pc:spChg chg="add del mod">
          <ac:chgData name="Vo Nguyen Hoang 20204833" userId="dc5264b2-a05f-4702-b299-0f1f6c976e45" providerId="ADAL" clId="{840156CB-95C2-4843-B7EB-A93AAC8777E0}" dt="2025-01-19T15:42:38.846" v="17314" actId="478"/>
          <ac:spMkLst>
            <pc:docMk/>
            <pc:sldMk cId="9997365" sldId="271"/>
            <ac:spMk id="2" creationId="{97ED039D-D55B-60A3-702B-59BFA704DB53}"/>
          </ac:spMkLst>
        </pc:spChg>
        <pc:spChg chg="mod">
          <ac:chgData name="Vo Nguyen Hoang 20204833" userId="dc5264b2-a05f-4702-b299-0f1f6c976e45" providerId="ADAL" clId="{840156CB-95C2-4843-B7EB-A93AAC8777E0}" dt="2025-01-19T19:58:09.823" v="22087" actId="20577"/>
          <ac:spMkLst>
            <pc:docMk/>
            <pc:sldMk cId="9997365" sldId="271"/>
            <ac:spMk id="3" creationId="{7DF10B8C-AB0B-9D71-0FBB-362F94A0B9E6}"/>
          </ac:spMkLst>
        </pc:spChg>
        <pc:spChg chg="add mod">
          <ac:chgData name="Vo Nguyen Hoang 20204833" userId="dc5264b2-a05f-4702-b299-0f1f6c976e45" providerId="ADAL" clId="{840156CB-95C2-4843-B7EB-A93AAC8777E0}" dt="2025-01-19T15:42:26.024" v="17309" actId="1076"/>
          <ac:spMkLst>
            <pc:docMk/>
            <pc:sldMk cId="9997365" sldId="271"/>
            <ac:spMk id="4" creationId="{784EACEA-02A6-6694-0D34-F4924ABBB33F}"/>
          </ac:spMkLst>
        </pc:spChg>
        <pc:spChg chg="mod">
          <ac:chgData name="Vo Nguyen Hoang 20204833" userId="dc5264b2-a05f-4702-b299-0f1f6c976e45" providerId="ADAL" clId="{840156CB-95C2-4843-B7EB-A93AAC8777E0}" dt="2025-01-19T15:41:53.497" v="17307" actId="20577"/>
          <ac:spMkLst>
            <pc:docMk/>
            <pc:sldMk cId="9997365" sldId="271"/>
            <ac:spMk id="7" creationId="{D4A5F8A9-5962-1501-BD39-1F904751A9A7}"/>
          </ac:spMkLst>
        </pc:spChg>
        <pc:spChg chg="add mod">
          <ac:chgData name="Vo Nguyen Hoang 20204833" userId="dc5264b2-a05f-4702-b299-0f1f6c976e45" providerId="ADAL" clId="{840156CB-95C2-4843-B7EB-A93AAC8777E0}" dt="2025-01-19T16:17:36.762" v="18022" actId="114"/>
          <ac:spMkLst>
            <pc:docMk/>
            <pc:sldMk cId="9997365" sldId="271"/>
            <ac:spMk id="9" creationId="{A44879F9-203E-98FB-7459-907E60428784}"/>
          </ac:spMkLst>
        </pc:spChg>
        <pc:spChg chg="add mod">
          <ac:chgData name="Vo Nguyen Hoang 20204833" userId="dc5264b2-a05f-4702-b299-0f1f6c976e45" providerId="ADAL" clId="{840156CB-95C2-4843-B7EB-A93AAC8777E0}" dt="2025-01-19T16:17:40.088" v="18024" actId="114"/>
          <ac:spMkLst>
            <pc:docMk/>
            <pc:sldMk cId="9997365" sldId="271"/>
            <ac:spMk id="11" creationId="{9E835B20-35E0-DC13-1327-E49316D0834D}"/>
          </ac:spMkLst>
        </pc:spChg>
        <pc:spChg chg="add mod">
          <ac:chgData name="Vo Nguyen Hoang 20204833" userId="dc5264b2-a05f-4702-b299-0f1f6c976e45" providerId="ADAL" clId="{840156CB-95C2-4843-B7EB-A93AAC8777E0}" dt="2025-01-19T16:17:43.036" v="18026" actId="114"/>
          <ac:spMkLst>
            <pc:docMk/>
            <pc:sldMk cId="9997365" sldId="271"/>
            <ac:spMk id="12" creationId="{AA9107C4-3875-5821-C290-923E60359353}"/>
          </ac:spMkLst>
        </pc:spChg>
        <pc:spChg chg="add mod">
          <ac:chgData name="Vo Nguyen Hoang 20204833" userId="dc5264b2-a05f-4702-b299-0f1f6c976e45" providerId="ADAL" clId="{840156CB-95C2-4843-B7EB-A93AAC8777E0}" dt="2025-01-19T16:18:50.622" v="18038" actId="14100"/>
          <ac:spMkLst>
            <pc:docMk/>
            <pc:sldMk cId="9997365" sldId="271"/>
            <ac:spMk id="20" creationId="{68D30BCB-2EBC-35A1-C401-5D18980A7182}"/>
          </ac:spMkLst>
        </pc:spChg>
        <pc:spChg chg="add mod">
          <ac:chgData name="Vo Nguyen Hoang 20204833" userId="dc5264b2-a05f-4702-b299-0f1f6c976e45" providerId="ADAL" clId="{840156CB-95C2-4843-B7EB-A93AAC8777E0}" dt="2025-01-19T16:17:50.057" v="18027" actId="1076"/>
          <ac:spMkLst>
            <pc:docMk/>
            <pc:sldMk cId="9997365" sldId="271"/>
            <ac:spMk id="22" creationId="{9BD7AE78-B4C7-E038-313C-9D5F0ADD7DF3}"/>
          </ac:spMkLst>
        </pc:spChg>
        <pc:grpChg chg="add mod">
          <ac:chgData name="Vo Nguyen Hoang 20204833" userId="dc5264b2-a05f-4702-b299-0f1f6c976e45" providerId="ADAL" clId="{840156CB-95C2-4843-B7EB-A93AAC8777E0}" dt="2025-01-19T16:18:44.606" v="18035" actId="1076"/>
          <ac:grpSpMkLst>
            <pc:docMk/>
            <pc:sldMk cId="9997365" sldId="271"/>
            <ac:grpSpMk id="5" creationId="{7C1D9E8F-6BA8-619A-7FAB-5492AB16EE9B}"/>
          </ac:grpSpMkLst>
        </pc:grpChg>
        <pc:grpChg chg="add mod">
          <ac:chgData name="Vo Nguyen Hoang 20204833" userId="dc5264b2-a05f-4702-b299-0f1f6c976e45" providerId="ADAL" clId="{840156CB-95C2-4843-B7EB-A93AAC8777E0}" dt="2025-01-19T15:39:52.493" v="17294" actId="1076"/>
          <ac:grpSpMkLst>
            <pc:docMk/>
            <pc:sldMk cId="9997365" sldId="271"/>
            <ac:grpSpMk id="6" creationId="{B0FBEDA7-3A48-AF14-1436-426E56CD1795}"/>
          </ac:grpSpMkLst>
        </pc:grpChg>
        <pc:grpChg chg="add mod">
          <ac:chgData name="Vo Nguyen Hoang 20204833" userId="dc5264b2-a05f-4702-b299-0f1f6c976e45" providerId="ADAL" clId="{840156CB-95C2-4843-B7EB-A93AAC8777E0}" dt="2025-01-10T07:14:11.442" v="3886" actId="164"/>
          <ac:grpSpMkLst>
            <pc:docMk/>
            <pc:sldMk cId="9997365" sldId="271"/>
            <ac:grpSpMk id="10" creationId="{EE9EA238-E8CC-A236-625D-158D203AC892}"/>
          </ac:grpSpMkLst>
        </pc:grpChg>
        <pc:grpChg chg="add mod">
          <ac:chgData name="Vo Nguyen Hoang 20204833" userId="dc5264b2-a05f-4702-b299-0f1f6c976e45" providerId="ADAL" clId="{840156CB-95C2-4843-B7EB-A93AAC8777E0}" dt="2025-01-10T07:14:11.442" v="3886" actId="164"/>
          <ac:grpSpMkLst>
            <pc:docMk/>
            <pc:sldMk cId="9997365" sldId="271"/>
            <ac:grpSpMk id="13" creationId="{AE2E8D93-0250-AEC8-2E22-0497208769E6}"/>
          </ac:grpSpMkLst>
        </pc:grpChg>
        <pc:grpChg chg="add mod">
          <ac:chgData name="Vo Nguyen Hoang 20204833" userId="dc5264b2-a05f-4702-b299-0f1f6c976e45" providerId="ADAL" clId="{840156CB-95C2-4843-B7EB-A93AAC8777E0}" dt="2025-01-10T07:14:11.442" v="3886" actId="164"/>
          <ac:grpSpMkLst>
            <pc:docMk/>
            <pc:sldMk cId="9997365" sldId="271"/>
            <ac:grpSpMk id="14" creationId="{D6210144-0088-173E-2C45-DC3752DCD696}"/>
          </ac:grpSpMkLst>
        </pc:grpChg>
        <pc:grpChg chg="add mod">
          <ac:chgData name="Vo Nguyen Hoang 20204833" userId="dc5264b2-a05f-4702-b299-0f1f6c976e45" providerId="ADAL" clId="{840156CB-95C2-4843-B7EB-A93AAC8777E0}" dt="2025-01-19T16:14:39.916" v="18017" actId="164"/>
          <ac:grpSpMkLst>
            <pc:docMk/>
            <pc:sldMk cId="9997365" sldId="271"/>
            <ac:grpSpMk id="16" creationId="{5B0C7C2A-589A-B917-B6B9-5EB87551D2D0}"/>
          </ac:grpSpMkLst>
        </pc:grpChg>
        <pc:grpChg chg="add mod">
          <ac:chgData name="Vo Nguyen Hoang 20204833" userId="dc5264b2-a05f-4702-b299-0f1f6c976e45" providerId="ADAL" clId="{840156CB-95C2-4843-B7EB-A93AAC8777E0}" dt="2025-01-19T16:18:49.388" v="18037" actId="1076"/>
          <ac:grpSpMkLst>
            <pc:docMk/>
            <pc:sldMk cId="9997365" sldId="271"/>
            <ac:grpSpMk id="24" creationId="{0EA8C9AF-7C4C-1C5F-E9D5-C647085776C6}"/>
          </ac:grpSpMkLst>
        </pc:grpChg>
        <pc:grpChg chg="mod">
          <ac:chgData name="Vo Nguyen Hoang 20204833" userId="dc5264b2-a05f-4702-b299-0f1f6c976e45" providerId="ADAL" clId="{840156CB-95C2-4843-B7EB-A93AAC8777E0}" dt="2025-01-10T07:10:48.748" v="3793" actId="164"/>
          <ac:grpSpMkLst>
            <pc:docMk/>
            <pc:sldMk cId="9997365" sldId="271"/>
            <ac:grpSpMk id="32" creationId="{F37E61F3-494A-AA68-F90D-19949F5B5449}"/>
          </ac:grpSpMkLst>
        </pc:grpChg>
        <pc:picChg chg="mod">
          <ac:chgData name="Vo Nguyen Hoang 20204833" userId="dc5264b2-a05f-4702-b299-0f1f6c976e45" providerId="ADAL" clId="{840156CB-95C2-4843-B7EB-A93AAC8777E0}" dt="2025-01-19T15:36:31.325" v="16902"/>
          <ac:picMkLst>
            <pc:docMk/>
            <pc:sldMk cId="9997365" sldId="271"/>
            <ac:picMk id="8" creationId="{DEDEE91D-D03A-FF7B-D332-D7FF75359398}"/>
          </ac:picMkLst>
        </pc:picChg>
        <pc:picChg chg="mod topLvl">
          <ac:chgData name="Vo Nguyen Hoang 20204833" userId="dc5264b2-a05f-4702-b299-0f1f6c976e45" providerId="ADAL" clId="{840156CB-95C2-4843-B7EB-A93AAC8777E0}" dt="2025-01-19T15:41:46.590" v="17305" actId="1076"/>
          <ac:picMkLst>
            <pc:docMk/>
            <pc:sldMk cId="9997365" sldId="271"/>
            <ac:picMk id="23" creationId="{119EC018-25B9-A9F3-848F-D4E9919B617F}"/>
          </ac:picMkLst>
        </pc:picChg>
        <pc:picChg chg="mod topLvl">
          <ac:chgData name="Vo Nguyen Hoang 20204833" userId="dc5264b2-a05f-4702-b299-0f1f6c976e45" providerId="ADAL" clId="{840156CB-95C2-4843-B7EB-A93AAC8777E0}" dt="2025-01-19T15:42:31.017" v="17310" actId="14100"/>
          <ac:picMkLst>
            <pc:docMk/>
            <pc:sldMk cId="9997365" sldId="271"/>
            <ac:picMk id="29" creationId="{05ABC1B6-EBED-7C04-1670-99F30D71A5A0}"/>
          </ac:picMkLst>
        </pc:picChg>
        <pc:picChg chg="mod topLvl">
          <ac:chgData name="Vo Nguyen Hoang 20204833" userId="dc5264b2-a05f-4702-b299-0f1f6c976e45" providerId="ADAL" clId="{840156CB-95C2-4843-B7EB-A93AAC8777E0}" dt="2025-01-10T07:11:49.756" v="3833" actId="164"/>
          <ac:picMkLst>
            <pc:docMk/>
            <pc:sldMk cId="9997365" sldId="271"/>
            <ac:picMk id="31" creationId="{E1B7693E-9273-C56D-F751-C42E71FC9559}"/>
          </ac:picMkLst>
        </pc:picChg>
        <pc:picChg chg="mod">
          <ac:chgData name="Vo Nguyen Hoang 20204833" userId="dc5264b2-a05f-4702-b299-0f1f6c976e45" providerId="ADAL" clId="{840156CB-95C2-4843-B7EB-A93AAC8777E0}" dt="2025-01-19T16:18:47.506" v="18036" actId="1076"/>
          <ac:picMkLst>
            <pc:docMk/>
            <pc:sldMk cId="9997365" sldId="271"/>
            <ac:picMk id="34" creationId="{3C48F2F0-2D53-8670-1C7E-735CA6D00282}"/>
          </ac:picMkLst>
        </pc:picChg>
      </pc:sldChg>
      <pc:sldChg chg="del">
        <pc:chgData name="Vo Nguyen Hoang 20204833" userId="dc5264b2-a05f-4702-b299-0f1f6c976e45" providerId="ADAL" clId="{840156CB-95C2-4843-B7EB-A93AAC8777E0}" dt="2025-01-10T07:00:17.276" v="3552" actId="47"/>
        <pc:sldMkLst>
          <pc:docMk/>
          <pc:sldMk cId="729973269" sldId="272"/>
        </pc:sldMkLst>
      </pc:sldChg>
      <pc:sldChg chg="del">
        <pc:chgData name="Vo Nguyen Hoang 20204833" userId="dc5264b2-a05f-4702-b299-0f1f6c976e45" providerId="ADAL" clId="{840156CB-95C2-4843-B7EB-A93AAC8777E0}" dt="2025-01-10T07:00:20.981" v="3553" actId="47"/>
        <pc:sldMkLst>
          <pc:docMk/>
          <pc:sldMk cId="3588403367" sldId="273"/>
        </pc:sldMkLst>
      </pc:sldChg>
      <pc:sldChg chg="del">
        <pc:chgData name="Vo Nguyen Hoang 20204833" userId="dc5264b2-a05f-4702-b299-0f1f6c976e45" providerId="ADAL" clId="{840156CB-95C2-4843-B7EB-A93AAC8777E0}" dt="2025-01-10T07:00:22.814" v="3555" actId="47"/>
        <pc:sldMkLst>
          <pc:docMk/>
          <pc:sldMk cId="2457823072" sldId="275"/>
        </pc:sldMkLst>
      </pc:sldChg>
      <pc:sldChg chg="del">
        <pc:chgData name="Vo Nguyen Hoang 20204833" userId="dc5264b2-a05f-4702-b299-0f1f6c976e45" providerId="ADAL" clId="{840156CB-95C2-4843-B7EB-A93AAC8777E0}" dt="2025-01-10T07:00:27.882" v="3559" actId="47"/>
        <pc:sldMkLst>
          <pc:docMk/>
          <pc:sldMk cId="3664179815" sldId="276"/>
        </pc:sldMkLst>
      </pc:sldChg>
      <pc:sldChg chg="del">
        <pc:chgData name="Vo Nguyen Hoang 20204833" userId="dc5264b2-a05f-4702-b299-0f1f6c976e45" providerId="ADAL" clId="{840156CB-95C2-4843-B7EB-A93AAC8777E0}" dt="2025-01-10T07:00:24.520" v="3557" actId="47"/>
        <pc:sldMkLst>
          <pc:docMk/>
          <pc:sldMk cId="1829740320" sldId="277"/>
        </pc:sldMkLst>
      </pc:sldChg>
      <pc:sldChg chg="delSp del mod">
        <pc:chgData name="Vo Nguyen Hoang 20204833" userId="dc5264b2-a05f-4702-b299-0f1f6c976e45" providerId="ADAL" clId="{840156CB-95C2-4843-B7EB-A93AAC8777E0}" dt="2025-01-10T07:00:25.982" v="3558" actId="47"/>
        <pc:sldMkLst>
          <pc:docMk/>
          <pc:sldMk cId="2287790629" sldId="278"/>
        </pc:sldMkLst>
      </pc:sldChg>
      <pc:sldChg chg="del">
        <pc:chgData name="Vo Nguyen Hoang 20204833" userId="dc5264b2-a05f-4702-b299-0f1f6c976e45" providerId="ADAL" clId="{840156CB-95C2-4843-B7EB-A93AAC8777E0}" dt="2025-01-10T07:00:32.119" v="3562" actId="47"/>
        <pc:sldMkLst>
          <pc:docMk/>
          <pc:sldMk cId="580373323" sldId="279"/>
        </pc:sldMkLst>
      </pc:sldChg>
      <pc:sldChg chg="del">
        <pc:chgData name="Vo Nguyen Hoang 20204833" userId="dc5264b2-a05f-4702-b299-0f1f6c976e45" providerId="ADAL" clId="{840156CB-95C2-4843-B7EB-A93AAC8777E0}" dt="2025-01-10T07:00:28.823" v="3560" actId="47"/>
        <pc:sldMkLst>
          <pc:docMk/>
          <pc:sldMk cId="2644223600" sldId="281"/>
        </pc:sldMkLst>
      </pc:sldChg>
      <pc:sldChg chg="del">
        <pc:chgData name="Vo Nguyen Hoang 20204833" userId="dc5264b2-a05f-4702-b299-0f1f6c976e45" providerId="ADAL" clId="{840156CB-95C2-4843-B7EB-A93AAC8777E0}" dt="2025-01-10T07:00:29.733" v="3561" actId="47"/>
        <pc:sldMkLst>
          <pc:docMk/>
          <pc:sldMk cId="1500367831" sldId="282"/>
        </pc:sldMkLst>
      </pc:sldChg>
      <pc:sldChg chg="del">
        <pc:chgData name="Vo Nguyen Hoang 20204833" userId="dc5264b2-a05f-4702-b299-0f1f6c976e45" providerId="ADAL" clId="{840156CB-95C2-4843-B7EB-A93AAC8777E0}" dt="2025-01-10T07:00:23.614" v="3556" actId="47"/>
        <pc:sldMkLst>
          <pc:docMk/>
          <pc:sldMk cId="2114351710" sldId="283"/>
        </pc:sldMkLst>
      </pc:sldChg>
      <pc:sldChg chg="addSp delSp modSp mod">
        <pc:chgData name="Vo Nguyen Hoang 20204833" userId="dc5264b2-a05f-4702-b299-0f1f6c976e45" providerId="ADAL" clId="{840156CB-95C2-4843-B7EB-A93AAC8777E0}" dt="2025-01-20T19:25:09.049" v="48461" actId="20577"/>
        <pc:sldMkLst>
          <pc:docMk/>
          <pc:sldMk cId="4172740356" sldId="285"/>
        </pc:sldMkLst>
        <pc:spChg chg="mod">
          <ac:chgData name="Vo Nguyen Hoang 20204833" userId="dc5264b2-a05f-4702-b299-0f1f6c976e45" providerId="ADAL" clId="{840156CB-95C2-4843-B7EB-A93AAC8777E0}" dt="2025-01-20T19:25:09.049" v="48461" actId="20577"/>
          <ac:spMkLst>
            <pc:docMk/>
            <pc:sldMk cId="4172740356" sldId="285"/>
            <ac:spMk id="3" creationId="{74DAEB7F-970B-941E-F05C-C84BDAB40FA1}"/>
          </ac:spMkLst>
        </pc:spChg>
        <pc:spChg chg="add mod">
          <ac:chgData name="Vo Nguyen Hoang 20204833" userId="dc5264b2-a05f-4702-b299-0f1f6c976e45" providerId="ADAL" clId="{840156CB-95C2-4843-B7EB-A93AAC8777E0}" dt="2025-01-20T05:43:16.478" v="29357" actId="1076"/>
          <ac:spMkLst>
            <pc:docMk/>
            <pc:sldMk cId="4172740356" sldId="285"/>
            <ac:spMk id="10" creationId="{A5ABD6A0-2D2E-7CD7-6D0D-6280BBB56030}"/>
          </ac:spMkLst>
        </pc:spChg>
        <pc:spChg chg="add mod">
          <ac:chgData name="Vo Nguyen Hoang 20204833" userId="dc5264b2-a05f-4702-b299-0f1f6c976e45" providerId="ADAL" clId="{840156CB-95C2-4843-B7EB-A93AAC8777E0}" dt="2025-01-20T05:43:26.061" v="29360" actId="1076"/>
          <ac:spMkLst>
            <pc:docMk/>
            <pc:sldMk cId="4172740356" sldId="285"/>
            <ac:spMk id="12" creationId="{905B9730-6461-7365-7802-261975ABF583}"/>
          </ac:spMkLst>
        </pc:spChg>
        <pc:spChg chg="mod">
          <ac:chgData name="Vo Nguyen Hoang 20204833" userId="dc5264b2-a05f-4702-b299-0f1f6c976e45" providerId="ADAL" clId="{840156CB-95C2-4843-B7EB-A93AAC8777E0}" dt="2025-01-20T05:38:21.814" v="29089" actId="20577"/>
          <ac:spMkLst>
            <pc:docMk/>
            <pc:sldMk cId="4172740356" sldId="285"/>
            <ac:spMk id="14" creationId="{C6E82A33-76EC-8D82-DE4F-D6438BB42805}"/>
          </ac:spMkLst>
        </pc:spChg>
        <pc:spChg chg="mod">
          <ac:chgData name="Vo Nguyen Hoang 20204833" userId="dc5264b2-a05f-4702-b299-0f1f6c976e45" providerId="ADAL" clId="{840156CB-95C2-4843-B7EB-A93AAC8777E0}" dt="2025-01-20T16:24:13.023" v="39412" actId="20577"/>
          <ac:spMkLst>
            <pc:docMk/>
            <pc:sldMk cId="4172740356" sldId="285"/>
            <ac:spMk id="17" creationId="{5056AD16-FF64-F5BA-491E-DBD7A869225E}"/>
          </ac:spMkLst>
        </pc:spChg>
        <pc:spChg chg="mod">
          <ac:chgData name="Vo Nguyen Hoang 20204833" userId="dc5264b2-a05f-4702-b299-0f1f6c976e45" providerId="ADAL" clId="{840156CB-95C2-4843-B7EB-A93AAC8777E0}" dt="2025-01-20T05:43:00.851" v="29353" actId="14100"/>
          <ac:spMkLst>
            <pc:docMk/>
            <pc:sldMk cId="4172740356" sldId="285"/>
            <ac:spMk id="40" creationId="{F7681287-1679-2A23-41BA-27EDD7420FBE}"/>
          </ac:spMkLst>
        </pc:spChg>
        <pc:grpChg chg="add del mod">
          <ac:chgData name="Vo Nguyen Hoang 20204833" userId="dc5264b2-a05f-4702-b299-0f1f6c976e45" providerId="ADAL" clId="{840156CB-95C2-4843-B7EB-A93AAC8777E0}" dt="2025-01-20T05:42:02.083" v="29335" actId="478"/>
          <ac:grpSpMkLst>
            <pc:docMk/>
            <pc:sldMk cId="4172740356" sldId="285"/>
            <ac:grpSpMk id="13" creationId="{2D83A248-2880-237D-65D6-0298BBDA5B3E}"/>
          </ac:grpSpMkLst>
        </pc:grpChg>
        <pc:grpChg chg="add del mod">
          <ac:chgData name="Vo Nguyen Hoang 20204833" userId="dc5264b2-a05f-4702-b299-0f1f6c976e45" providerId="ADAL" clId="{840156CB-95C2-4843-B7EB-A93AAC8777E0}" dt="2025-01-20T05:43:32.366" v="29361" actId="1076"/>
          <ac:grpSpMkLst>
            <pc:docMk/>
            <pc:sldMk cId="4172740356" sldId="285"/>
            <ac:grpSpMk id="16" creationId="{475D822B-BABB-CD27-01AE-0374B8904CFD}"/>
          </ac:grpSpMkLst>
        </pc:grpChg>
        <pc:graphicFrameChg chg="add mod modGraphic">
          <ac:chgData name="Vo Nguyen Hoang 20204833" userId="dc5264b2-a05f-4702-b299-0f1f6c976e45" providerId="ADAL" clId="{840156CB-95C2-4843-B7EB-A93AAC8777E0}" dt="2025-01-20T05:43:13.661" v="29356" actId="1076"/>
          <ac:graphicFrameMkLst>
            <pc:docMk/>
            <pc:sldMk cId="4172740356" sldId="285"/>
            <ac:graphicFrameMk id="8" creationId="{D9CFF02C-003A-E621-6456-ED04596E5B79}"/>
          </ac:graphicFrameMkLst>
        </pc:graphicFrameChg>
        <pc:graphicFrameChg chg="add mod modGraphic">
          <ac:chgData name="Vo Nguyen Hoang 20204833" userId="dc5264b2-a05f-4702-b299-0f1f6c976e45" providerId="ADAL" clId="{840156CB-95C2-4843-B7EB-A93AAC8777E0}" dt="2025-01-20T05:43:23.263" v="29359" actId="1076"/>
          <ac:graphicFrameMkLst>
            <pc:docMk/>
            <pc:sldMk cId="4172740356" sldId="285"/>
            <ac:graphicFrameMk id="11" creationId="{76F1BE20-E4EE-ACDD-6FF7-280CCB28D1CF}"/>
          </ac:graphicFrameMkLst>
        </pc:graphicFrameChg>
        <pc:graphicFrameChg chg="mod modGraphic">
          <ac:chgData name="Vo Nguyen Hoang 20204833" userId="dc5264b2-a05f-4702-b299-0f1f6c976e45" providerId="ADAL" clId="{840156CB-95C2-4843-B7EB-A93AAC8777E0}" dt="2025-01-20T05:43:00.851" v="29353" actId="14100"/>
          <ac:graphicFrameMkLst>
            <pc:docMk/>
            <pc:sldMk cId="4172740356" sldId="285"/>
            <ac:graphicFrameMk id="39" creationId="{33B29554-DF0D-51D3-762F-34A1F7B7D9E7}"/>
          </ac:graphicFrameMkLst>
        </pc:graphicFrameChg>
        <pc:picChg chg="mod">
          <ac:chgData name="Vo Nguyen Hoang 20204833" userId="dc5264b2-a05f-4702-b299-0f1f6c976e45" providerId="ADAL" clId="{840156CB-95C2-4843-B7EB-A93AAC8777E0}" dt="2025-01-10T09:14:51.306" v="9209"/>
          <ac:picMkLst>
            <pc:docMk/>
            <pc:sldMk cId="4172740356" sldId="285"/>
            <ac:picMk id="18" creationId="{9786D780-5839-902D-E6F8-0809C20FC134}"/>
          </ac:picMkLst>
        </pc:picChg>
      </pc:sldChg>
      <pc:sldChg chg="del">
        <pc:chgData name="Vo Nguyen Hoang 20204833" userId="dc5264b2-a05f-4702-b299-0f1f6c976e45" providerId="ADAL" clId="{840156CB-95C2-4843-B7EB-A93AAC8777E0}" dt="2025-01-10T07:29:21.627" v="6295" actId="2696"/>
        <pc:sldMkLst>
          <pc:docMk/>
          <pc:sldMk cId="4062974510" sldId="286"/>
        </pc:sldMkLst>
      </pc:sldChg>
      <pc:sldChg chg="modSp del mod">
        <pc:chgData name="Vo Nguyen Hoang 20204833" userId="dc5264b2-a05f-4702-b299-0f1f6c976e45" providerId="ADAL" clId="{840156CB-95C2-4843-B7EB-A93AAC8777E0}" dt="2025-01-10T09:16:43.115" v="9401" actId="47"/>
        <pc:sldMkLst>
          <pc:docMk/>
          <pc:sldMk cId="4292574835" sldId="287"/>
        </pc:sldMkLst>
      </pc:sldChg>
      <pc:sldChg chg="addSp delSp modSp mod">
        <pc:chgData name="Vo Nguyen Hoang 20204833" userId="dc5264b2-a05f-4702-b299-0f1f6c976e45" providerId="ADAL" clId="{840156CB-95C2-4843-B7EB-A93AAC8777E0}" dt="2025-01-20T19:26:25.915" v="48608" actId="478"/>
        <pc:sldMkLst>
          <pc:docMk/>
          <pc:sldMk cId="348513417" sldId="289"/>
        </pc:sldMkLst>
        <pc:spChg chg="mod">
          <ac:chgData name="Vo Nguyen Hoang 20204833" userId="dc5264b2-a05f-4702-b299-0f1f6c976e45" providerId="ADAL" clId="{840156CB-95C2-4843-B7EB-A93AAC8777E0}" dt="2025-01-20T19:25:18.253" v="48496" actId="20577"/>
          <ac:spMkLst>
            <pc:docMk/>
            <pc:sldMk cId="348513417" sldId="289"/>
            <ac:spMk id="3" creationId="{EAB6E84F-CF98-5385-5058-8FC4F3CB4EB4}"/>
          </ac:spMkLst>
        </pc:spChg>
        <pc:spChg chg="add mod">
          <ac:chgData name="Vo Nguyen Hoang 20204833" userId="dc5264b2-a05f-4702-b299-0f1f6c976e45" providerId="ADAL" clId="{840156CB-95C2-4843-B7EB-A93AAC8777E0}" dt="2025-01-20T19:25:54.036" v="48603" actId="1076"/>
          <ac:spMkLst>
            <pc:docMk/>
            <pc:sldMk cId="348513417" sldId="289"/>
            <ac:spMk id="5" creationId="{714E18D0-CEDD-7AF7-6571-52A5AD92496F}"/>
          </ac:spMkLst>
        </pc:spChg>
        <pc:spChg chg="mod">
          <ac:chgData name="Vo Nguyen Hoang 20204833" userId="dc5264b2-a05f-4702-b299-0f1f6c976e45" providerId="ADAL" clId="{840156CB-95C2-4843-B7EB-A93AAC8777E0}" dt="2025-01-20T19:26:25.221" v="48607" actId="20577"/>
          <ac:spMkLst>
            <pc:docMk/>
            <pc:sldMk cId="348513417" sldId="289"/>
            <ac:spMk id="7" creationId="{53E664E1-DFFD-2A6F-1D6D-69877B93DDCA}"/>
          </ac:spMkLst>
        </pc:spChg>
        <pc:spChg chg="mod">
          <ac:chgData name="Vo Nguyen Hoang 20204833" userId="dc5264b2-a05f-4702-b299-0f1f6c976e45" providerId="ADAL" clId="{840156CB-95C2-4843-B7EB-A93AAC8777E0}" dt="2025-01-10T09:21:27.918" v="10076" actId="20577"/>
          <ac:spMkLst>
            <pc:docMk/>
            <pc:sldMk cId="348513417" sldId="289"/>
            <ac:spMk id="10" creationId="{F17F451C-6FDD-CFFC-AEBB-AEDEE6F0E29E}"/>
          </ac:spMkLst>
        </pc:spChg>
        <pc:grpChg chg="add mod">
          <ac:chgData name="Vo Nguyen Hoang 20204833" userId="dc5264b2-a05f-4702-b299-0f1f6c976e45" providerId="ADAL" clId="{840156CB-95C2-4843-B7EB-A93AAC8777E0}" dt="2025-01-10T09:21:37.348" v="10078" actId="1076"/>
          <ac:grpSpMkLst>
            <pc:docMk/>
            <pc:sldMk cId="348513417" sldId="289"/>
            <ac:grpSpMk id="6" creationId="{4A2CE807-03A5-D413-DC8C-5FBB4C18D4B2}"/>
          </ac:grpSpMkLst>
        </pc:grpChg>
        <pc:grpChg chg="add del mod">
          <ac:chgData name="Vo Nguyen Hoang 20204833" userId="dc5264b2-a05f-4702-b299-0f1f6c976e45" providerId="ADAL" clId="{840156CB-95C2-4843-B7EB-A93AAC8777E0}" dt="2025-01-20T19:26:25.915" v="48608" actId="478"/>
          <ac:grpSpMkLst>
            <pc:docMk/>
            <pc:sldMk cId="348513417" sldId="289"/>
            <ac:grpSpMk id="9" creationId="{935A6204-8981-A021-563A-151F3805B7AC}"/>
          </ac:grpSpMkLst>
        </pc:grpChg>
        <pc:graphicFrameChg chg="mod modGraphic">
          <ac:chgData name="Vo Nguyen Hoang 20204833" userId="dc5264b2-a05f-4702-b299-0f1f6c976e45" providerId="ADAL" clId="{840156CB-95C2-4843-B7EB-A93AAC8777E0}" dt="2025-01-10T09:20:22.683" v="9914" actId="1076"/>
          <ac:graphicFrameMkLst>
            <pc:docMk/>
            <pc:sldMk cId="348513417" sldId="289"/>
            <ac:graphicFrameMk id="14" creationId="{BD667795-1A0C-8ED8-D545-7E9D91B345A6}"/>
          </ac:graphicFrameMkLst>
        </pc:graphicFrameChg>
        <pc:picChg chg="mod">
          <ac:chgData name="Vo Nguyen Hoang 20204833" userId="dc5264b2-a05f-4702-b299-0f1f6c976e45" providerId="ADAL" clId="{840156CB-95C2-4843-B7EB-A93AAC8777E0}" dt="2025-01-10T09:19:04.460" v="9585"/>
          <ac:picMkLst>
            <pc:docMk/>
            <pc:sldMk cId="348513417" sldId="289"/>
            <ac:picMk id="8" creationId="{C816EE53-BAAF-7C5A-9B0C-733956A3E30D}"/>
          </ac:picMkLst>
        </pc:picChg>
        <pc:picChg chg="mod">
          <ac:chgData name="Vo Nguyen Hoang 20204833" userId="dc5264b2-a05f-4702-b299-0f1f6c976e45" providerId="ADAL" clId="{840156CB-95C2-4843-B7EB-A93AAC8777E0}" dt="2025-01-10T09:20:41.915" v="9916"/>
          <ac:picMkLst>
            <pc:docMk/>
            <pc:sldMk cId="348513417" sldId="289"/>
            <ac:picMk id="11" creationId="{5E10D018-4B51-341F-FB3B-17432BB6BA94}"/>
          </ac:picMkLst>
        </pc:picChg>
      </pc:sldChg>
      <pc:sldChg chg="addSp modSp del mod ord">
        <pc:chgData name="Vo Nguyen Hoang 20204833" userId="dc5264b2-a05f-4702-b299-0f1f6c976e45" providerId="ADAL" clId="{840156CB-95C2-4843-B7EB-A93AAC8777E0}" dt="2025-01-19T20:40:45.273" v="24239" actId="47"/>
        <pc:sldMkLst>
          <pc:docMk/>
          <pc:sldMk cId="213277399" sldId="290"/>
        </pc:sldMkLst>
      </pc:sldChg>
      <pc:sldChg chg="addSp delSp modSp del mod">
        <pc:chgData name="Vo Nguyen Hoang 20204833" userId="dc5264b2-a05f-4702-b299-0f1f6c976e45" providerId="ADAL" clId="{840156CB-95C2-4843-B7EB-A93AAC8777E0}" dt="2025-01-19T20:46:18.617" v="24809" actId="47"/>
        <pc:sldMkLst>
          <pc:docMk/>
          <pc:sldMk cId="3108294048" sldId="291"/>
        </pc:sldMkLst>
      </pc:sldChg>
      <pc:sldChg chg="addSp delSp modSp mod">
        <pc:chgData name="Vo Nguyen Hoang 20204833" userId="dc5264b2-a05f-4702-b299-0f1f6c976e45" providerId="ADAL" clId="{840156CB-95C2-4843-B7EB-A93AAC8777E0}" dt="2025-01-20T19:44:39.559" v="48921" actId="20577"/>
        <pc:sldMkLst>
          <pc:docMk/>
          <pc:sldMk cId="717484469" sldId="292"/>
        </pc:sldMkLst>
        <pc:spChg chg="mod">
          <ac:chgData name="Vo Nguyen Hoang 20204833" userId="dc5264b2-a05f-4702-b299-0f1f6c976e45" providerId="ADAL" clId="{840156CB-95C2-4843-B7EB-A93AAC8777E0}" dt="2025-01-20T19:44:39.559" v="48921" actId="20577"/>
          <ac:spMkLst>
            <pc:docMk/>
            <pc:sldMk cId="717484469" sldId="292"/>
            <ac:spMk id="3" creationId="{4B4DA162-47AD-8C79-D951-AC932217DE2B}"/>
          </ac:spMkLst>
        </pc:spChg>
        <pc:spChg chg="mod">
          <ac:chgData name="Vo Nguyen Hoang 20204833" userId="dc5264b2-a05f-4702-b299-0f1f6c976e45" providerId="ADAL" clId="{840156CB-95C2-4843-B7EB-A93AAC8777E0}" dt="2025-01-19T20:45:04.109" v="24763"/>
          <ac:spMkLst>
            <pc:docMk/>
            <pc:sldMk cId="717484469" sldId="292"/>
            <ac:spMk id="7" creationId="{B4EB2B50-C912-628C-21E7-0BE32ECE7E7C}"/>
          </ac:spMkLst>
        </pc:spChg>
        <pc:spChg chg="add mod">
          <ac:chgData name="Vo Nguyen Hoang 20204833" userId="dc5264b2-a05f-4702-b299-0f1f6c976e45" providerId="ADAL" clId="{840156CB-95C2-4843-B7EB-A93AAC8777E0}" dt="2025-01-19T20:45:18.997" v="24780" actId="20577"/>
          <ac:spMkLst>
            <pc:docMk/>
            <pc:sldMk cId="717484469" sldId="292"/>
            <ac:spMk id="9" creationId="{89EA3990-04DE-3089-A2C1-20042DC78CD1}"/>
          </ac:spMkLst>
        </pc:spChg>
        <pc:spChg chg="mod">
          <ac:chgData name="Vo Nguyen Hoang 20204833" userId="dc5264b2-a05f-4702-b299-0f1f6c976e45" providerId="ADAL" clId="{840156CB-95C2-4843-B7EB-A93AAC8777E0}" dt="2025-01-19T20:47:27.973" v="24873" actId="20577"/>
          <ac:spMkLst>
            <pc:docMk/>
            <pc:sldMk cId="717484469" sldId="292"/>
            <ac:spMk id="20" creationId="{00037CEE-9643-00FB-91E6-269FFC253FA5}"/>
          </ac:spMkLst>
        </pc:spChg>
        <pc:spChg chg="add mod">
          <ac:chgData name="Vo Nguyen Hoang 20204833" userId="dc5264b2-a05f-4702-b299-0f1f6c976e45" providerId="ADAL" clId="{840156CB-95C2-4843-B7EB-A93AAC8777E0}" dt="2025-01-20T01:46:54.962" v="26410" actId="20577"/>
          <ac:spMkLst>
            <pc:docMk/>
            <pc:sldMk cId="717484469" sldId="292"/>
            <ac:spMk id="22" creationId="{10D9EF74-737B-BA51-513C-4805422BAE71}"/>
          </ac:spMkLst>
        </pc:spChg>
        <pc:spChg chg="add mod">
          <ac:chgData name="Vo Nguyen Hoang 20204833" userId="dc5264b2-a05f-4702-b299-0f1f6c976e45" providerId="ADAL" clId="{840156CB-95C2-4843-B7EB-A93AAC8777E0}" dt="2025-01-20T02:45:10.892" v="29073" actId="1076"/>
          <ac:spMkLst>
            <pc:docMk/>
            <pc:sldMk cId="717484469" sldId="292"/>
            <ac:spMk id="23" creationId="{CEEE947E-4EDA-DA6D-47DC-E1C51B1A632D}"/>
          </ac:spMkLst>
        </pc:spChg>
        <pc:grpChg chg="add mod">
          <ac:chgData name="Vo Nguyen Hoang 20204833" userId="dc5264b2-a05f-4702-b299-0f1f6c976e45" providerId="ADAL" clId="{840156CB-95C2-4843-B7EB-A93AAC8777E0}" dt="2025-01-20T02:44:46.624" v="29069" actId="1076"/>
          <ac:grpSpMkLst>
            <pc:docMk/>
            <pc:sldMk cId="717484469" sldId="292"/>
            <ac:grpSpMk id="6" creationId="{30F8A0D9-2804-B33B-5B7C-27CB7169A31E}"/>
          </ac:grpSpMkLst>
        </pc:grpChg>
        <pc:grpChg chg="add mod">
          <ac:chgData name="Vo Nguyen Hoang 20204833" userId="dc5264b2-a05f-4702-b299-0f1f6c976e45" providerId="ADAL" clId="{840156CB-95C2-4843-B7EB-A93AAC8777E0}" dt="2025-01-19T20:50:41.254" v="25242" actId="1076"/>
          <ac:grpSpMkLst>
            <pc:docMk/>
            <pc:sldMk cId="717484469" sldId="292"/>
            <ac:grpSpMk id="19" creationId="{B028CF27-21B6-1D7D-4FD7-DE9AA8599A89}"/>
          </ac:grpSpMkLst>
        </pc:grpChg>
        <pc:picChg chg="mod">
          <ac:chgData name="Vo Nguyen Hoang 20204833" userId="dc5264b2-a05f-4702-b299-0f1f6c976e45" providerId="ADAL" clId="{840156CB-95C2-4843-B7EB-A93AAC8777E0}" dt="2025-01-19T20:45:04.109" v="24763"/>
          <ac:picMkLst>
            <pc:docMk/>
            <pc:sldMk cId="717484469" sldId="292"/>
            <ac:picMk id="8" creationId="{43C62FA3-5C4E-E041-E98B-DDE02B216B1A}"/>
          </ac:picMkLst>
        </pc:picChg>
        <pc:picChg chg="mod">
          <ac:chgData name="Vo Nguyen Hoang 20204833" userId="dc5264b2-a05f-4702-b299-0f1f6c976e45" providerId="ADAL" clId="{840156CB-95C2-4843-B7EB-A93AAC8777E0}" dt="2025-01-19T20:46:58.588" v="24815"/>
          <ac:picMkLst>
            <pc:docMk/>
            <pc:sldMk cId="717484469" sldId="292"/>
            <ac:picMk id="21" creationId="{07240056-A111-2F0C-12F2-ABD68FD9B69A}"/>
          </ac:picMkLst>
        </pc:picChg>
      </pc:sldChg>
      <pc:sldChg chg="addSp delSp modSp mod ord">
        <pc:chgData name="Vo Nguyen Hoang 20204833" userId="dc5264b2-a05f-4702-b299-0f1f6c976e45" providerId="ADAL" clId="{840156CB-95C2-4843-B7EB-A93AAC8777E0}" dt="2025-01-20T18:58:16.293" v="46679" actId="207"/>
        <pc:sldMkLst>
          <pc:docMk/>
          <pc:sldMk cId="759090871" sldId="293"/>
        </pc:sldMkLst>
        <pc:spChg chg="mod">
          <ac:chgData name="Vo Nguyen Hoang 20204833" userId="dc5264b2-a05f-4702-b299-0f1f6c976e45" providerId="ADAL" clId="{840156CB-95C2-4843-B7EB-A93AAC8777E0}" dt="2025-01-19T15:26:39.540" v="16124" actId="20577"/>
          <ac:spMkLst>
            <pc:docMk/>
            <pc:sldMk cId="759090871" sldId="293"/>
            <ac:spMk id="3" creationId="{1A898B82-5CD5-B5ED-994E-E792A7BFBC46}"/>
          </ac:spMkLst>
        </pc:spChg>
        <pc:spChg chg="add mod">
          <ac:chgData name="Vo Nguyen Hoang 20204833" userId="dc5264b2-a05f-4702-b299-0f1f6c976e45" providerId="ADAL" clId="{840156CB-95C2-4843-B7EB-A93AAC8777E0}" dt="2025-01-19T13:44:25.223" v="15874" actId="3626"/>
          <ac:spMkLst>
            <pc:docMk/>
            <pc:sldMk cId="759090871" sldId="293"/>
            <ac:spMk id="8" creationId="{5FE080C8-F3F7-719A-1F9E-C55700B71EE5}"/>
          </ac:spMkLst>
        </pc:spChg>
        <pc:spChg chg="add mod">
          <ac:chgData name="Vo Nguyen Hoang 20204833" userId="dc5264b2-a05f-4702-b299-0f1f6c976e45" providerId="ADAL" clId="{840156CB-95C2-4843-B7EB-A93AAC8777E0}" dt="2025-01-19T13:12:43.281" v="15266" actId="164"/>
          <ac:spMkLst>
            <pc:docMk/>
            <pc:sldMk cId="759090871" sldId="293"/>
            <ac:spMk id="13" creationId="{44426A98-76EA-187F-67DC-9EDEDAC4C412}"/>
          </ac:spMkLst>
        </pc:spChg>
        <pc:spChg chg="add mod">
          <ac:chgData name="Vo Nguyen Hoang 20204833" userId="dc5264b2-a05f-4702-b299-0f1f6c976e45" providerId="ADAL" clId="{840156CB-95C2-4843-B7EB-A93AAC8777E0}" dt="2025-01-20T18:58:06.460" v="46677" actId="207"/>
          <ac:spMkLst>
            <pc:docMk/>
            <pc:sldMk cId="759090871" sldId="293"/>
            <ac:spMk id="15" creationId="{493CEF78-21C4-190C-9CF7-1EF069B7A91B}"/>
          </ac:spMkLst>
        </pc:spChg>
        <pc:spChg chg="add mod">
          <ac:chgData name="Vo Nguyen Hoang 20204833" userId="dc5264b2-a05f-4702-b299-0f1f6c976e45" providerId="ADAL" clId="{840156CB-95C2-4843-B7EB-A93AAC8777E0}" dt="2025-01-20T18:58:16.293" v="46679" actId="207"/>
          <ac:spMkLst>
            <pc:docMk/>
            <pc:sldMk cId="759090871" sldId="293"/>
            <ac:spMk id="16" creationId="{72502C75-0BD1-6705-968F-371EF0D5ED6D}"/>
          </ac:spMkLst>
        </pc:spChg>
        <pc:spChg chg="add mod">
          <ac:chgData name="Vo Nguyen Hoang 20204833" userId="dc5264b2-a05f-4702-b299-0f1f6c976e45" providerId="ADAL" clId="{840156CB-95C2-4843-B7EB-A93AAC8777E0}" dt="2025-01-19T13:12:43.281" v="15266" actId="164"/>
          <ac:spMkLst>
            <pc:docMk/>
            <pc:sldMk cId="759090871" sldId="293"/>
            <ac:spMk id="17" creationId="{282B0618-275C-5461-0EF4-F040A246206D}"/>
          </ac:spMkLst>
        </pc:spChg>
        <pc:spChg chg="add mod">
          <ac:chgData name="Vo Nguyen Hoang 20204833" userId="dc5264b2-a05f-4702-b299-0f1f6c976e45" providerId="ADAL" clId="{840156CB-95C2-4843-B7EB-A93AAC8777E0}" dt="2025-01-19T13:12:43.281" v="15266" actId="164"/>
          <ac:spMkLst>
            <pc:docMk/>
            <pc:sldMk cId="759090871" sldId="293"/>
            <ac:spMk id="18" creationId="{DA3C42E5-24BF-0283-1084-FAD1E4551C86}"/>
          </ac:spMkLst>
        </pc:spChg>
        <pc:spChg chg="mod topLvl">
          <ac:chgData name="Vo Nguyen Hoang 20204833" userId="dc5264b2-a05f-4702-b299-0f1f6c976e45" providerId="ADAL" clId="{840156CB-95C2-4843-B7EB-A93AAC8777E0}" dt="2025-01-19T13:40:16.125" v="15805" actId="165"/>
          <ac:spMkLst>
            <pc:docMk/>
            <pc:sldMk cId="759090871" sldId="293"/>
            <ac:spMk id="21" creationId="{50B950FF-62BA-1EAB-FBE3-5CF183D74718}"/>
          </ac:spMkLst>
        </pc:spChg>
        <pc:spChg chg="add del mod topLvl">
          <ac:chgData name="Vo Nguyen Hoang 20204833" userId="dc5264b2-a05f-4702-b299-0f1f6c976e45" providerId="ADAL" clId="{840156CB-95C2-4843-B7EB-A93AAC8777E0}" dt="2025-01-19T13:40:16.125" v="15805" actId="165"/>
          <ac:spMkLst>
            <pc:docMk/>
            <pc:sldMk cId="759090871" sldId="293"/>
            <ac:spMk id="22" creationId="{9674B9D9-77B9-7B65-C5C7-5FFCE8524D42}"/>
          </ac:spMkLst>
        </pc:spChg>
        <pc:spChg chg="mod topLvl">
          <ac:chgData name="Vo Nguyen Hoang 20204833" userId="dc5264b2-a05f-4702-b299-0f1f6c976e45" providerId="ADAL" clId="{840156CB-95C2-4843-B7EB-A93AAC8777E0}" dt="2025-01-19T13:40:16.125" v="15805" actId="165"/>
          <ac:spMkLst>
            <pc:docMk/>
            <pc:sldMk cId="759090871" sldId="293"/>
            <ac:spMk id="23" creationId="{EE6656A4-199C-8147-9D2D-A419A6F382B8}"/>
          </ac:spMkLst>
        </pc:spChg>
        <pc:spChg chg="mod topLvl">
          <ac:chgData name="Vo Nguyen Hoang 20204833" userId="dc5264b2-a05f-4702-b299-0f1f6c976e45" providerId="ADAL" clId="{840156CB-95C2-4843-B7EB-A93AAC8777E0}" dt="2025-01-19T13:40:30.574" v="15808" actId="14100"/>
          <ac:spMkLst>
            <pc:docMk/>
            <pc:sldMk cId="759090871" sldId="293"/>
            <ac:spMk id="24" creationId="{B87CAF42-E848-AE37-7513-81030CF10C83}"/>
          </ac:spMkLst>
        </pc:spChg>
        <pc:spChg chg="add mod">
          <ac:chgData name="Vo Nguyen Hoang 20204833" userId="dc5264b2-a05f-4702-b299-0f1f6c976e45" providerId="ADAL" clId="{840156CB-95C2-4843-B7EB-A93AAC8777E0}" dt="2025-01-20T18:04:06.983" v="44608" actId="20577"/>
          <ac:spMkLst>
            <pc:docMk/>
            <pc:sldMk cId="759090871" sldId="293"/>
            <ac:spMk id="25" creationId="{05F9F016-D036-334B-60E5-C9D922EA4465}"/>
          </ac:spMkLst>
        </pc:spChg>
        <pc:spChg chg="mod">
          <ac:chgData name="Vo Nguyen Hoang 20204833" userId="dc5264b2-a05f-4702-b299-0f1f6c976e45" providerId="ADAL" clId="{840156CB-95C2-4843-B7EB-A93AAC8777E0}" dt="2025-01-20T18:57:44.261" v="46676" actId="20577"/>
          <ac:spMkLst>
            <pc:docMk/>
            <pc:sldMk cId="759090871" sldId="293"/>
            <ac:spMk id="37" creationId="{E135799D-0473-E816-DE13-BB51838BD911}"/>
          </ac:spMkLst>
        </pc:spChg>
        <pc:spChg chg="mod">
          <ac:chgData name="Vo Nguyen Hoang 20204833" userId="dc5264b2-a05f-4702-b299-0f1f6c976e45" providerId="ADAL" clId="{840156CB-95C2-4843-B7EB-A93AAC8777E0}" dt="2025-01-19T13:40:58.790" v="15817" actId="14100"/>
          <ac:spMkLst>
            <pc:docMk/>
            <pc:sldMk cId="759090871" sldId="293"/>
            <ac:spMk id="40" creationId="{F40BDDE9-58B3-BE9D-5DA1-CF668BBDD37B}"/>
          </ac:spMkLst>
        </pc:spChg>
        <pc:spChg chg="add mod">
          <ac:chgData name="Vo Nguyen Hoang 20204833" userId="dc5264b2-a05f-4702-b299-0f1f6c976e45" providerId="ADAL" clId="{840156CB-95C2-4843-B7EB-A93AAC8777E0}" dt="2025-01-19T13:40:20.418" v="15806" actId="1076"/>
          <ac:spMkLst>
            <pc:docMk/>
            <pc:sldMk cId="759090871" sldId="293"/>
            <ac:spMk id="56" creationId="{C59AD23B-5DE2-A7DA-DB87-9CDFA069CC77}"/>
          </ac:spMkLst>
        </pc:spChg>
        <pc:grpChg chg="add mod">
          <ac:chgData name="Vo Nguyen Hoang 20204833" userId="dc5264b2-a05f-4702-b299-0f1f6c976e45" providerId="ADAL" clId="{840156CB-95C2-4843-B7EB-A93AAC8777E0}" dt="2025-01-19T13:40:03.365" v="15801" actId="1076"/>
          <ac:grpSpMkLst>
            <pc:docMk/>
            <pc:sldMk cId="759090871" sldId="293"/>
            <ac:grpSpMk id="19" creationId="{436A59FA-E106-0EB3-021E-A8CAD50507A5}"/>
          </ac:grpSpMkLst>
        </pc:grpChg>
        <pc:grpChg chg="add mod">
          <ac:chgData name="Vo Nguyen Hoang 20204833" userId="dc5264b2-a05f-4702-b299-0f1f6c976e45" providerId="ADAL" clId="{840156CB-95C2-4843-B7EB-A93AAC8777E0}" dt="2025-01-19T13:41:04.293" v="15818" actId="14100"/>
          <ac:grpSpMkLst>
            <pc:docMk/>
            <pc:sldMk cId="759090871" sldId="293"/>
            <ac:grpSpMk id="36" creationId="{8C2FCCDB-0A86-BDC1-6578-0120F7ACB6D7}"/>
          </ac:grpSpMkLst>
        </pc:grpChg>
      </pc:sldChg>
      <pc:sldChg chg="new del">
        <pc:chgData name="Vo Nguyen Hoang 20204833" userId="dc5264b2-a05f-4702-b299-0f1f6c976e45" providerId="ADAL" clId="{840156CB-95C2-4843-B7EB-A93AAC8777E0}" dt="2025-01-10T06:34:37.085" v="1310" actId="47"/>
        <pc:sldMkLst>
          <pc:docMk/>
          <pc:sldMk cId="2360519269" sldId="294"/>
        </pc:sldMkLst>
      </pc:sldChg>
      <pc:sldChg chg="addSp delSp modSp add mod modAnim">
        <pc:chgData name="Vo Nguyen Hoang 20204833" userId="dc5264b2-a05f-4702-b299-0f1f6c976e45" providerId="ADAL" clId="{840156CB-95C2-4843-B7EB-A93AAC8777E0}" dt="2025-01-21T02:51:10.178" v="49537" actId="20577"/>
        <pc:sldMkLst>
          <pc:docMk/>
          <pc:sldMk cId="2563342511" sldId="295"/>
        </pc:sldMkLst>
        <pc:spChg chg="mod">
          <ac:chgData name="Vo Nguyen Hoang 20204833" userId="dc5264b2-a05f-4702-b299-0f1f6c976e45" providerId="ADAL" clId="{840156CB-95C2-4843-B7EB-A93AAC8777E0}" dt="2025-01-10T06:30:07.136" v="643" actId="20577"/>
          <ac:spMkLst>
            <pc:docMk/>
            <pc:sldMk cId="2563342511" sldId="295"/>
            <ac:spMk id="5" creationId="{78B12A0D-34D8-266F-80D1-ECAD758730D7}"/>
          </ac:spMkLst>
        </pc:spChg>
        <pc:spChg chg="mod topLvl">
          <ac:chgData name="Vo Nguyen Hoang 20204833" userId="dc5264b2-a05f-4702-b299-0f1f6c976e45" providerId="ADAL" clId="{840156CB-95C2-4843-B7EB-A93AAC8777E0}" dt="2025-01-10T06:28:36.337" v="366" actId="164"/>
          <ac:spMkLst>
            <pc:docMk/>
            <pc:sldMk cId="2563342511" sldId="295"/>
            <ac:spMk id="10" creationId="{F6951025-5072-74C4-FCCF-60E347FB87DE}"/>
          </ac:spMkLst>
        </pc:spChg>
        <pc:spChg chg="mod">
          <ac:chgData name="Vo Nguyen Hoang 20204833" userId="dc5264b2-a05f-4702-b299-0f1f6c976e45" providerId="ADAL" clId="{840156CB-95C2-4843-B7EB-A93AAC8777E0}" dt="2025-01-19T12:20:13.161" v="14065" actId="14100"/>
          <ac:spMkLst>
            <pc:docMk/>
            <pc:sldMk cId="2563342511" sldId="295"/>
            <ac:spMk id="14" creationId="{374F9685-714D-EB9B-C599-023189B738E0}"/>
          </ac:spMkLst>
        </pc:spChg>
        <pc:spChg chg="add mod">
          <ac:chgData name="Vo Nguyen Hoang 20204833" userId="dc5264b2-a05f-4702-b299-0f1f6c976e45" providerId="ADAL" clId="{840156CB-95C2-4843-B7EB-A93AAC8777E0}" dt="2025-01-21T02:51:10.178" v="49537" actId="20577"/>
          <ac:spMkLst>
            <pc:docMk/>
            <pc:sldMk cId="2563342511" sldId="295"/>
            <ac:spMk id="17" creationId="{96228C98-083D-064C-2D3D-777711A50505}"/>
          </ac:spMkLst>
        </pc:spChg>
        <pc:spChg chg="mod">
          <ac:chgData name="Vo Nguyen Hoang 20204833" userId="dc5264b2-a05f-4702-b299-0f1f6c976e45" providerId="ADAL" clId="{840156CB-95C2-4843-B7EB-A93AAC8777E0}" dt="2025-01-10T06:33:34.839" v="1304" actId="1076"/>
          <ac:spMkLst>
            <pc:docMk/>
            <pc:sldMk cId="2563342511" sldId="295"/>
            <ac:spMk id="19" creationId="{06E685BA-1EE9-F90B-875A-F2EE6CC767FA}"/>
          </ac:spMkLst>
        </pc:spChg>
        <pc:grpChg chg="add mod">
          <ac:chgData name="Vo Nguyen Hoang 20204833" userId="dc5264b2-a05f-4702-b299-0f1f6c976e45" providerId="ADAL" clId="{840156CB-95C2-4843-B7EB-A93AAC8777E0}" dt="2025-01-19T12:20:10.970" v="14064" actId="1076"/>
          <ac:grpSpMkLst>
            <pc:docMk/>
            <pc:sldMk cId="2563342511" sldId="295"/>
            <ac:grpSpMk id="11" creationId="{E65BA5DF-97D5-7236-ECD3-AB978378B6B1}"/>
          </ac:grpSpMkLst>
        </pc:grpChg>
        <pc:grpChg chg="add mod">
          <ac:chgData name="Vo Nguyen Hoang 20204833" userId="dc5264b2-a05f-4702-b299-0f1f6c976e45" providerId="ADAL" clId="{840156CB-95C2-4843-B7EB-A93AAC8777E0}" dt="2025-01-10T06:33:49.866" v="1308" actId="1076"/>
          <ac:grpSpMkLst>
            <pc:docMk/>
            <pc:sldMk cId="2563342511" sldId="295"/>
            <ac:grpSpMk id="16" creationId="{43AC5B69-1599-5044-85F6-CA0D599CCE54}"/>
          </ac:grpSpMkLst>
        </pc:grpChg>
        <pc:grpChg chg="add mod">
          <ac:chgData name="Vo Nguyen Hoang 20204833" userId="dc5264b2-a05f-4702-b299-0f1f6c976e45" providerId="ADAL" clId="{840156CB-95C2-4843-B7EB-A93AAC8777E0}" dt="2025-01-10T06:33:54.708" v="1309" actId="1076"/>
          <ac:grpSpMkLst>
            <pc:docMk/>
            <pc:sldMk cId="2563342511" sldId="295"/>
            <ac:grpSpMk id="18" creationId="{808C16DC-AB87-13DD-1FCB-73D6A4174558}"/>
          </ac:grpSpMkLst>
        </pc:grpChg>
        <pc:picChg chg="add mod">
          <ac:chgData name="Vo Nguyen Hoang 20204833" userId="dc5264b2-a05f-4702-b299-0f1f6c976e45" providerId="ADAL" clId="{840156CB-95C2-4843-B7EB-A93AAC8777E0}" dt="2025-01-10T06:28:40.490" v="368" actId="1076"/>
          <ac:picMkLst>
            <pc:docMk/>
            <pc:sldMk cId="2563342511" sldId="295"/>
            <ac:picMk id="13" creationId="{D4F8E173-9311-E8A2-7BEB-8D121869A3CD}"/>
          </ac:picMkLst>
        </pc:picChg>
        <pc:picChg chg="mod">
          <ac:chgData name="Vo Nguyen Hoang 20204833" userId="dc5264b2-a05f-4702-b299-0f1f6c976e45" providerId="ADAL" clId="{840156CB-95C2-4843-B7EB-A93AAC8777E0}" dt="2025-01-19T12:20:08.473" v="14063" actId="1076"/>
          <ac:picMkLst>
            <pc:docMk/>
            <pc:sldMk cId="2563342511" sldId="295"/>
            <ac:picMk id="15" creationId="{0B89E8D2-8C5C-5D90-111F-E060132B2301}"/>
          </ac:picMkLst>
        </pc:picChg>
        <pc:picChg chg="mod">
          <ac:chgData name="Vo Nguyen Hoang 20204833" userId="dc5264b2-a05f-4702-b299-0f1f6c976e45" providerId="ADAL" clId="{840156CB-95C2-4843-B7EB-A93AAC8777E0}" dt="2025-01-10T06:33:05.344" v="1191"/>
          <ac:picMkLst>
            <pc:docMk/>
            <pc:sldMk cId="2563342511" sldId="295"/>
            <ac:picMk id="20" creationId="{5914EDCE-7E2D-BC01-A1DF-9443CADD643F}"/>
          </ac:picMkLst>
        </pc:picChg>
      </pc:sldChg>
      <pc:sldChg chg="new del">
        <pc:chgData name="Vo Nguyen Hoang 20204833" userId="dc5264b2-a05f-4702-b299-0f1f6c976e45" providerId="ADAL" clId="{840156CB-95C2-4843-B7EB-A93AAC8777E0}" dt="2025-01-10T06:50:53.528" v="2493" actId="47"/>
        <pc:sldMkLst>
          <pc:docMk/>
          <pc:sldMk cId="1807446969" sldId="296"/>
        </pc:sldMkLst>
      </pc:sldChg>
      <pc:sldChg chg="addSp delSp modSp add mod ord">
        <pc:chgData name="Vo Nguyen Hoang 20204833" userId="dc5264b2-a05f-4702-b299-0f1f6c976e45" providerId="ADAL" clId="{840156CB-95C2-4843-B7EB-A93AAC8777E0}" dt="2025-01-20T19:50:21.841" v="49374" actId="1076"/>
        <pc:sldMkLst>
          <pc:docMk/>
          <pc:sldMk cId="1919759395" sldId="297"/>
        </pc:sldMkLst>
        <pc:spChg chg="add mod">
          <ac:chgData name="Vo Nguyen Hoang 20204833" userId="dc5264b2-a05f-4702-b299-0f1f6c976e45" providerId="ADAL" clId="{840156CB-95C2-4843-B7EB-A93AAC8777E0}" dt="2025-01-20T18:17:42.155" v="44929" actId="1076"/>
          <ac:spMkLst>
            <pc:docMk/>
            <pc:sldMk cId="1919759395" sldId="297"/>
            <ac:spMk id="28" creationId="{5E87A740-0338-20B3-550C-26B609918966}"/>
          </ac:spMkLst>
        </pc:spChg>
        <pc:spChg chg="add mod">
          <ac:chgData name="Vo Nguyen Hoang 20204833" userId="dc5264b2-a05f-4702-b299-0f1f6c976e45" providerId="ADAL" clId="{840156CB-95C2-4843-B7EB-A93AAC8777E0}" dt="2025-01-20T18:17:42.155" v="44929" actId="1076"/>
          <ac:spMkLst>
            <pc:docMk/>
            <pc:sldMk cId="1919759395" sldId="297"/>
            <ac:spMk id="31" creationId="{6915FE16-A076-3F12-7569-B2474B3A4F01}"/>
          </ac:spMkLst>
        </pc:spChg>
        <pc:spChg chg="add mod">
          <ac:chgData name="Vo Nguyen Hoang 20204833" userId="dc5264b2-a05f-4702-b299-0f1f6c976e45" providerId="ADAL" clId="{840156CB-95C2-4843-B7EB-A93AAC8777E0}" dt="2025-01-20T19:50:21.841" v="49374" actId="1076"/>
          <ac:spMkLst>
            <pc:docMk/>
            <pc:sldMk cId="1919759395" sldId="297"/>
            <ac:spMk id="62" creationId="{F70E6FBE-2633-005E-D3AD-B92E0D013DEF}"/>
          </ac:spMkLst>
        </pc:spChg>
        <pc:spChg chg="add mod">
          <ac:chgData name="Vo Nguyen Hoang 20204833" userId="dc5264b2-a05f-4702-b299-0f1f6c976e45" providerId="ADAL" clId="{840156CB-95C2-4843-B7EB-A93AAC8777E0}" dt="2025-01-20T18:17:42.155" v="44929" actId="1076"/>
          <ac:spMkLst>
            <pc:docMk/>
            <pc:sldMk cId="1919759395" sldId="297"/>
            <ac:spMk id="63" creationId="{3C6F1A51-2AA3-1FC0-1270-4B748A17B28D}"/>
          </ac:spMkLst>
        </pc:spChg>
        <pc:spChg chg="add mod">
          <ac:chgData name="Vo Nguyen Hoang 20204833" userId="dc5264b2-a05f-4702-b299-0f1f6c976e45" providerId="ADAL" clId="{840156CB-95C2-4843-B7EB-A93AAC8777E0}" dt="2025-01-20T18:17:42.155" v="44929" actId="1076"/>
          <ac:spMkLst>
            <pc:docMk/>
            <pc:sldMk cId="1919759395" sldId="297"/>
            <ac:spMk id="73" creationId="{6EB247E8-22FE-AE90-AEA5-2A0FB37774F9}"/>
          </ac:spMkLst>
        </pc:spChg>
        <pc:spChg chg="mod">
          <ac:chgData name="Vo Nguyen Hoang 20204833" userId="dc5264b2-a05f-4702-b299-0f1f6c976e45" providerId="ADAL" clId="{840156CB-95C2-4843-B7EB-A93AAC8777E0}" dt="2025-01-20T18:17:32.281" v="44927" actId="20577"/>
          <ac:spMkLst>
            <pc:docMk/>
            <pc:sldMk cId="1919759395" sldId="297"/>
            <ac:spMk id="95" creationId="{663F0C2A-49C6-23DD-19AC-DC7DD054D44B}"/>
          </ac:spMkLst>
        </pc:spChg>
        <pc:spChg chg="mod">
          <ac:chgData name="Vo Nguyen Hoang 20204833" userId="dc5264b2-a05f-4702-b299-0f1f6c976e45" providerId="ADAL" clId="{840156CB-95C2-4843-B7EB-A93AAC8777E0}" dt="2025-01-20T19:50:14.124" v="49371" actId="20577"/>
          <ac:spMkLst>
            <pc:docMk/>
            <pc:sldMk cId="1919759395" sldId="297"/>
            <ac:spMk id="98" creationId="{DF86F34A-450F-5660-0C8E-324E305D77BE}"/>
          </ac:spMkLst>
        </pc:spChg>
        <pc:grpChg chg="add mod">
          <ac:chgData name="Vo Nguyen Hoang 20204833" userId="dc5264b2-a05f-4702-b299-0f1f6c976e45" providerId="ADAL" clId="{840156CB-95C2-4843-B7EB-A93AAC8777E0}" dt="2025-01-20T18:17:42.155" v="44929" actId="1076"/>
          <ac:grpSpMkLst>
            <pc:docMk/>
            <pc:sldMk cId="1919759395" sldId="297"/>
            <ac:grpSpMk id="41" creationId="{F01B57F7-F5A9-55C3-9D54-F4336D55968C}"/>
          </ac:grpSpMkLst>
        </pc:grpChg>
        <pc:grpChg chg="add mod">
          <ac:chgData name="Vo Nguyen Hoang 20204833" userId="dc5264b2-a05f-4702-b299-0f1f6c976e45" providerId="ADAL" clId="{840156CB-95C2-4843-B7EB-A93AAC8777E0}" dt="2025-01-20T18:17:42.155" v="44929" actId="1076"/>
          <ac:grpSpMkLst>
            <pc:docMk/>
            <pc:sldMk cId="1919759395" sldId="297"/>
            <ac:grpSpMk id="64" creationId="{85239490-1690-3EAA-06AC-970728DF0DDD}"/>
          </ac:grpSpMkLst>
        </pc:grpChg>
        <pc:grpChg chg="add mod">
          <ac:chgData name="Vo Nguyen Hoang 20204833" userId="dc5264b2-a05f-4702-b299-0f1f6c976e45" providerId="ADAL" clId="{840156CB-95C2-4843-B7EB-A93AAC8777E0}" dt="2025-01-20T18:17:42.155" v="44929" actId="1076"/>
          <ac:grpSpMkLst>
            <pc:docMk/>
            <pc:sldMk cId="1919759395" sldId="297"/>
            <ac:grpSpMk id="89" creationId="{1CB87BCE-E993-72BB-17A6-7BDB9406B8C1}"/>
          </ac:grpSpMkLst>
        </pc:grpChg>
        <pc:grpChg chg="add mod">
          <ac:chgData name="Vo Nguyen Hoang 20204833" userId="dc5264b2-a05f-4702-b299-0f1f6c976e45" providerId="ADAL" clId="{840156CB-95C2-4843-B7EB-A93AAC8777E0}" dt="2025-01-20T18:17:38.119" v="44928" actId="1076"/>
          <ac:grpSpMkLst>
            <pc:docMk/>
            <pc:sldMk cId="1919759395" sldId="297"/>
            <ac:grpSpMk id="94" creationId="{28B1E107-30D1-4FC5-FCCE-3DF073C7CB1D}"/>
          </ac:grpSpMkLst>
        </pc:grpChg>
        <pc:grpChg chg="add mod">
          <ac:chgData name="Vo Nguyen Hoang 20204833" userId="dc5264b2-a05f-4702-b299-0f1f6c976e45" providerId="ADAL" clId="{840156CB-95C2-4843-B7EB-A93AAC8777E0}" dt="2025-01-20T19:50:19.847" v="49373" actId="1076"/>
          <ac:grpSpMkLst>
            <pc:docMk/>
            <pc:sldMk cId="1919759395" sldId="297"/>
            <ac:grpSpMk id="97" creationId="{8432B194-749C-AAAE-0A1E-1BF633EF7C4D}"/>
          </ac:grpSpMkLst>
        </pc:grpChg>
        <pc:grpChg chg="add del mod">
          <ac:chgData name="Vo Nguyen Hoang 20204833" userId="dc5264b2-a05f-4702-b299-0f1f6c976e45" providerId="ADAL" clId="{840156CB-95C2-4843-B7EB-A93AAC8777E0}" dt="2025-01-19T12:43:58.601" v="14075" actId="1076"/>
          <ac:grpSpMkLst>
            <pc:docMk/>
            <pc:sldMk cId="1919759395" sldId="297"/>
            <ac:grpSpMk id="100" creationId="{B3866647-030E-5B59-0743-BA6F83338A3F}"/>
          </ac:grpSpMkLst>
        </pc:grpChg>
        <pc:picChg chg="mod topLvl">
          <ac:chgData name="Vo Nguyen Hoang 20204833" userId="dc5264b2-a05f-4702-b299-0f1f6c976e45" providerId="ADAL" clId="{840156CB-95C2-4843-B7EB-A93AAC8777E0}" dt="2025-01-20T18:17:42.155" v="44929" actId="1076"/>
          <ac:picMkLst>
            <pc:docMk/>
            <pc:sldMk cId="1919759395" sldId="297"/>
            <ac:picMk id="27" creationId="{33AFCF84-A8B9-0896-2B31-89435C63DC50}"/>
          </ac:picMkLst>
        </pc:picChg>
        <pc:picChg chg="add mod">
          <ac:chgData name="Vo Nguyen Hoang 20204833" userId="dc5264b2-a05f-4702-b299-0f1f6c976e45" providerId="ADAL" clId="{840156CB-95C2-4843-B7EB-A93AAC8777E0}" dt="2025-01-20T18:17:42.155" v="44929" actId="1076"/>
          <ac:picMkLst>
            <pc:docMk/>
            <pc:sldMk cId="1919759395" sldId="297"/>
            <ac:picMk id="29" creationId="{D5AB8B88-5657-D92E-D9F7-723695FDCDE0}"/>
          </ac:picMkLst>
        </pc:picChg>
        <pc:picChg chg="mod">
          <ac:chgData name="Vo Nguyen Hoang 20204833" userId="dc5264b2-a05f-4702-b299-0f1f6c976e45" providerId="ADAL" clId="{840156CB-95C2-4843-B7EB-A93AAC8777E0}" dt="2025-01-10T06:46:24.372" v="1634"/>
          <ac:picMkLst>
            <pc:docMk/>
            <pc:sldMk cId="1919759395" sldId="297"/>
            <ac:picMk id="96" creationId="{8F486226-512F-92A8-A113-3A32AC437D5F}"/>
          </ac:picMkLst>
        </pc:picChg>
        <pc:picChg chg="mod">
          <ac:chgData name="Vo Nguyen Hoang 20204833" userId="dc5264b2-a05f-4702-b299-0f1f6c976e45" providerId="ADAL" clId="{840156CB-95C2-4843-B7EB-A93AAC8777E0}" dt="2025-01-20T19:50:17.931" v="49372" actId="1076"/>
          <ac:picMkLst>
            <pc:docMk/>
            <pc:sldMk cId="1919759395" sldId="297"/>
            <ac:picMk id="99" creationId="{CE60DA09-5FF1-6079-1F05-500D9376824C}"/>
          </ac:picMkLst>
        </pc:picChg>
        <pc:cxnChg chg="add mod">
          <ac:chgData name="Vo Nguyen Hoang 20204833" userId="dc5264b2-a05f-4702-b299-0f1f6c976e45" providerId="ADAL" clId="{840156CB-95C2-4843-B7EB-A93AAC8777E0}" dt="2025-01-10T06:45:58.896" v="1630" actId="1076"/>
          <ac:cxnSpMkLst>
            <pc:docMk/>
            <pc:sldMk cId="1919759395" sldId="297"/>
            <ac:cxnSpMk id="33" creationId="{8EA3BF41-0B40-0B00-0209-E5071C352972}"/>
          </ac:cxnSpMkLst>
        </pc:cxnChg>
        <pc:cxnChg chg="add mod">
          <ac:chgData name="Vo Nguyen Hoang 20204833" userId="dc5264b2-a05f-4702-b299-0f1f6c976e45" providerId="ADAL" clId="{840156CB-95C2-4843-B7EB-A93AAC8777E0}" dt="2025-01-10T06:45:58.896" v="1630" actId="1076"/>
          <ac:cxnSpMkLst>
            <pc:docMk/>
            <pc:sldMk cId="1919759395" sldId="297"/>
            <ac:cxnSpMk id="75" creationId="{DBD706D5-6786-772B-0E17-68C1D1CB3877}"/>
          </ac:cxnSpMkLst>
        </pc:cxnChg>
        <pc:cxnChg chg="add mod">
          <ac:chgData name="Vo Nguyen Hoang 20204833" userId="dc5264b2-a05f-4702-b299-0f1f6c976e45" providerId="ADAL" clId="{840156CB-95C2-4843-B7EB-A93AAC8777E0}" dt="2025-01-10T06:45:58.896" v="1630" actId="1076"/>
          <ac:cxnSpMkLst>
            <pc:docMk/>
            <pc:sldMk cId="1919759395" sldId="297"/>
            <ac:cxnSpMk id="83" creationId="{4A7C2246-83B4-332F-30ED-08492E9CD8EE}"/>
          </ac:cxnSpMkLst>
        </pc:cxnChg>
      </pc:sldChg>
      <pc:sldChg chg="add del ord">
        <pc:chgData name="Vo Nguyen Hoang 20204833" userId="dc5264b2-a05f-4702-b299-0f1f6c976e45" providerId="ADAL" clId="{840156CB-95C2-4843-B7EB-A93AAC8777E0}" dt="2025-01-10T06:36:08.585" v="1353" actId="2890"/>
        <pc:sldMkLst>
          <pc:docMk/>
          <pc:sldMk cId="3639005982" sldId="297"/>
        </pc:sldMkLst>
      </pc:sldChg>
      <pc:sldChg chg="new del">
        <pc:chgData name="Vo Nguyen Hoang 20204833" userId="dc5264b2-a05f-4702-b299-0f1f6c976e45" providerId="ADAL" clId="{840156CB-95C2-4843-B7EB-A93AAC8777E0}" dt="2025-01-10T06:51:31.145" v="2503" actId="47"/>
        <pc:sldMkLst>
          <pc:docMk/>
          <pc:sldMk cId="607559303" sldId="298"/>
        </pc:sldMkLst>
      </pc:sldChg>
      <pc:sldChg chg="addSp delSp modSp add mod">
        <pc:chgData name="Vo Nguyen Hoang 20204833" userId="dc5264b2-a05f-4702-b299-0f1f6c976e45" providerId="ADAL" clId="{840156CB-95C2-4843-B7EB-A93AAC8777E0}" dt="2025-01-20T18:23:23.404" v="45075" actId="1076"/>
        <pc:sldMkLst>
          <pc:docMk/>
          <pc:sldMk cId="173693182" sldId="299"/>
        </pc:sldMkLst>
        <pc:spChg chg="mod">
          <ac:chgData name="Vo Nguyen Hoang 20204833" userId="dc5264b2-a05f-4702-b299-0f1f6c976e45" providerId="ADAL" clId="{840156CB-95C2-4843-B7EB-A93AAC8777E0}" dt="2025-01-20T18:20:36.127" v="45072" actId="20577"/>
          <ac:spMkLst>
            <pc:docMk/>
            <pc:sldMk cId="173693182" sldId="299"/>
            <ac:spMk id="14" creationId="{CC516474-B9B7-8E98-10EA-EC8971A88A86}"/>
          </ac:spMkLst>
        </pc:spChg>
        <pc:spChg chg="mod">
          <ac:chgData name="Vo Nguyen Hoang 20204833" userId="dc5264b2-a05f-4702-b299-0f1f6c976e45" providerId="ADAL" clId="{840156CB-95C2-4843-B7EB-A93AAC8777E0}" dt="2025-01-20T15:43:34.222" v="36855" actId="165"/>
          <ac:spMkLst>
            <pc:docMk/>
            <pc:sldMk cId="173693182" sldId="299"/>
            <ac:spMk id="28" creationId="{36851EBD-4EC5-E319-66E0-27A776165732}"/>
          </ac:spMkLst>
        </pc:spChg>
        <pc:spChg chg="add mod topLvl">
          <ac:chgData name="Vo Nguyen Hoang 20204833" userId="dc5264b2-a05f-4702-b299-0f1f6c976e45" providerId="ADAL" clId="{840156CB-95C2-4843-B7EB-A93AAC8777E0}" dt="2025-01-20T15:46:21.015" v="36914" actId="207"/>
          <ac:spMkLst>
            <pc:docMk/>
            <pc:sldMk cId="173693182" sldId="299"/>
            <ac:spMk id="30" creationId="{EEF575CB-3020-3087-9760-D8D99EA243CD}"/>
          </ac:spMkLst>
        </pc:spChg>
        <pc:spChg chg="del mod">
          <ac:chgData name="Vo Nguyen Hoang 20204833" userId="dc5264b2-a05f-4702-b299-0f1f6c976e45" providerId="ADAL" clId="{840156CB-95C2-4843-B7EB-A93AAC8777E0}" dt="2025-01-20T15:40:26.777" v="36815" actId="478"/>
          <ac:spMkLst>
            <pc:docMk/>
            <pc:sldMk cId="173693182" sldId="299"/>
            <ac:spMk id="31" creationId="{7A3AF640-1B77-09CD-20B8-0369E3851563}"/>
          </ac:spMkLst>
        </pc:spChg>
        <pc:spChg chg="add mod">
          <ac:chgData name="Vo Nguyen Hoang 20204833" userId="dc5264b2-a05f-4702-b299-0f1f6c976e45" providerId="ADAL" clId="{840156CB-95C2-4843-B7EB-A93AAC8777E0}" dt="2025-01-20T15:44:11.501" v="36863" actId="1076"/>
          <ac:spMkLst>
            <pc:docMk/>
            <pc:sldMk cId="173693182" sldId="299"/>
            <ac:spMk id="57" creationId="{7CE512CB-A83A-32B0-F337-1B6A06C8EA90}"/>
          </ac:spMkLst>
        </pc:spChg>
        <pc:spChg chg="add mod">
          <ac:chgData name="Vo Nguyen Hoang 20204833" userId="dc5264b2-a05f-4702-b299-0f1f6c976e45" providerId="ADAL" clId="{840156CB-95C2-4843-B7EB-A93AAC8777E0}" dt="2025-01-20T15:49:48.158" v="36967" actId="1076"/>
          <ac:spMkLst>
            <pc:docMk/>
            <pc:sldMk cId="173693182" sldId="299"/>
            <ac:spMk id="58" creationId="{1BE81811-089E-9980-001E-68AC17A40D00}"/>
          </ac:spMkLst>
        </pc:spChg>
        <pc:spChg chg="mod topLvl">
          <ac:chgData name="Vo Nguyen Hoang 20204833" userId="dc5264b2-a05f-4702-b299-0f1f6c976e45" providerId="ADAL" clId="{840156CB-95C2-4843-B7EB-A93AAC8777E0}" dt="2025-01-20T18:23:20.588" v="45074" actId="1076"/>
          <ac:spMkLst>
            <pc:docMk/>
            <pc:sldMk cId="173693182" sldId="299"/>
            <ac:spMk id="62" creationId="{D52FB30E-35E9-A403-32E9-DA8E9503FEF6}"/>
          </ac:spMkLst>
        </pc:spChg>
        <pc:spChg chg="mod">
          <ac:chgData name="Vo Nguyen Hoang 20204833" userId="dc5264b2-a05f-4702-b299-0f1f6c976e45" providerId="ADAL" clId="{840156CB-95C2-4843-B7EB-A93AAC8777E0}" dt="2025-01-20T15:43:49.809" v="36859" actId="1076"/>
          <ac:spMkLst>
            <pc:docMk/>
            <pc:sldMk cId="173693182" sldId="299"/>
            <ac:spMk id="63" creationId="{EFF717F7-516C-C19C-AEFC-A7E55C1E08CA}"/>
          </ac:spMkLst>
        </pc:spChg>
        <pc:spChg chg="mod">
          <ac:chgData name="Vo Nguyen Hoang 20204833" userId="dc5264b2-a05f-4702-b299-0f1f6c976e45" providerId="ADAL" clId="{840156CB-95C2-4843-B7EB-A93AAC8777E0}" dt="2025-01-20T15:41:38.741" v="36825"/>
          <ac:spMkLst>
            <pc:docMk/>
            <pc:sldMk cId="173693182" sldId="299"/>
            <ac:spMk id="65" creationId="{61E18061-0A43-10EE-0F31-724C2FFF7856}"/>
          </ac:spMkLst>
        </pc:spChg>
        <pc:spChg chg="mod">
          <ac:chgData name="Vo Nguyen Hoang 20204833" userId="dc5264b2-a05f-4702-b299-0f1f6c976e45" providerId="ADAL" clId="{840156CB-95C2-4843-B7EB-A93AAC8777E0}" dt="2025-01-20T15:41:38.741" v="36825"/>
          <ac:spMkLst>
            <pc:docMk/>
            <pc:sldMk cId="173693182" sldId="299"/>
            <ac:spMk id="67" creationId="{2B03C9E2-5334-192F-171E-C62D7E0CE515}"/>
          </ac:spMkLst>
        </pc:spChg>
        <pc:spChg chg="mod">
          <ac:chgData name="Vo Nguyen Hoang 20204833" userId="dc5264b2-a05f-4702-b299-0f1f6c976e45" providerId="ADAL" clId="{840156CB-95C2-4843-B7EB-A93AAC8777E0}" dt="2025-01-20T15:41:38.741" v="36825"/>
          <ac:spMkLst>
            <pc:docMk/>
            <pc:sldMk cId="173693182" sldId="299"/>
            <ac:spMk id="70" creationId="{EC5FEEB4-4A1D-6555-30E5-06FD65D842E4}"/>
          </ac:spMkLst>
        </pc:spChg>
        <pc:spChg chg="mod">
          <ac:chgData name="Vo Nguyen Hoang 20204833" userId="dc5264b2-a05f-4702-b299-0f1f6c976e45" providerId="ADAL" clId="{840156CB-95C2-4843-B7EB-A93AAC8777E0}" dt="2025-01-20T15:41:38.741" v="36825"/>
          <ac:spMkLst>
            <pc:docMk/>
            <pc:sldMk cId="173693182" sldId="299"/>
            <ac:spMk id="71" creationId="{91439D03-62E9-AF3D-961E-93C146695874}"/>
          </ac:spMkLst>
        </pc:spChg>
        <pc:spChg chg="mod">
          <ac:chgData name="Vo Nguyen Hoang 20204833" userId="dc5264b2-a05f-4702-b299-0f1f6c976e45" providerId="ADAL" clId="{840156CB-95C2-4843-B7EB-A93AAC8777E0}" dt="2025-01-20T15:43:34.222" v="36855" actId="165"/>
          <ac:spMkLst>
            <pc:docMk/>
            <pc:sldMk cId="173693182" sldId="299"/>
            <ac:spMk id="74" creationId="{69A1D846-86B1-66D3-47D3-F1628C177140}"/>
          </ac:spMkLst>
        </pc:spChg>
        <pc:spChg chg="del mod">
          <ac:chgData name="Vo Nguyen Hoang 20204833" userId="dc5264b2-a05f-4702-b299-0f1f6c976e45" providerId="ADAL" clId="{840156CB-95C2-4843-B7EB-A93AAC8777E0}" dt="2025-01-20T15:42:22.207" v="36841" actId="478"/>
          <ac:spMkLst>
            <pc:docMk/>
            <pc:sldMk cId="173693182" sldId="299"/>
            <ac:spMk id="93" creationId="{3489BE84-7241-632C-2929-0531A5B65A11}"/>
          </ac:spMkLst>
        </pc:spChg>
        <pc:spChg chg="mod">
          <ac:chgData name="Vo Nguyen Hoang 20204833" userId="dc5264b2-a05f-4702-b299-0f1f6c976e45" providerId="ADAL" clId="{840156CB-95C2-4843-B7EB-A93AAC8777E0}" dt="2025-01-20T15:35:33.351" v="36668" actId="6549"/>
          <ac:spMkLst>
            <pc:docMk/>
            <pc:sldMk cId="173693182" sldId="299"/>
            <ac:spMk id="98" creationId="{47624A42-E346-C946-E0A2-EA5F678DA8B7}"/>
          </ac:spMkLst>
        </pc:spChg>
        <pc:spChg chg="mod">
          <ac:chgData name="Vo Nguyen Hoang 20204833" userId="dc5264b2-a05f-4702-b299-0f1f6c976e45" providerId="ADAL" clId="{840156CB-95C2-4843-B7EB-A93AAC8777E0}" dt="2025-01-20T15:43:34.222" v="36855" actId="165"/>
          <ac:spMkLst>
            <pc:docMk/>
            <pc:sldMk cId="173693182" sldId="299"/>
            <ac:spMk id="102" creationId="{B30C84E8-D091-B342-3286-9806B98800C1}"/>
          </ac:spMkLst>
        </pc:spChg>
        <pc:spChg chg="mod">
          <ac:chgData name="Vo Nguyen Hoang 20204833" userId="dc5264b2-a05f-4702-b299-0f1f6c976e45" providerId="ADAL" clId="{840156CB-95C2-4843-B7EB-A93AAC8777E0}" dt="2025-01-20T15:44:43.768" v="36871" actId="1076"/>
          <ac:spMkLst>
            <pc:docMk/>
            <pc:sldMk cId="173693182" sldId="299"/>
            <ac:spMk id="105" creationId="{E2EC8F02-0682-4393-C56F-FD3E8387F01E}"/>
          </ac:spMkLst>
        </pc:spChg>
        <pc:spChg chg="mod">
          <ac:chgData name="Vo Nguyen Hoang 20204833" userId="dc5264b2-a05f-4702-b299-0f1f6c976e45" providerId="ADAL" clId="{840156CB-95C2-4843-B7EB-A93AAC8777E0}" dt="2025-01-20T15:43:34.222" v="36855" actId="165"/>
          <ac:spMkLst>
            <pc:docMk/>
            <pc:sldMk cId="173693182" sldId="299"/>
            <ac:spMk id="106" creationId="{4CA90ED1-6B1B-E6DD-FC1A-EDD9817F1B62}"/>
          </ac:spMkLst>
        </pc:spChg>
        <pc:spChg chg="add mod">
          <ac:chgData name="Vo Nguyen Hoang 20204833" userId="dc5264b2-a05f-4702-b299-0f1f6c976e45" providerId="ADAL" clId="{840156CB-95C2-4843-B7EB-A93AAC8777E0}" dt="2025-01-20T15:49:19.688" v="36960" actId="164"/>
          <ac:spMkLst>
            <pc:docMk/>
            <pc:sldMk cId="173693182" sldId="299"/>
            <ac:spMk id="120" creationId="{806D357F-9214-6841-19D1-298601015EFC}"/>
          </ac:spMkLst>
        </pc:spChg>
        <pc:spChg chg="add mod">
          <ac:chgData name="Vo Nguyen Hoang 20204833" userId="dc5264b2-a05f-4702-b299-0f1f6c976e45" providerId="ADAL" clId="{840156CB-95C2-4843-B7EB-A93AAC8777E0}" dt="2025-01-20T15:48:55.846" v="36958" actId="164"/>
          <ac:spMkLst>
            <pc:docMk/>
            <pc:sldMk cId="173693182" sldId="299"/>
            <ac:spMk id="123" creationId="{1EDA0011-CDDF-C31F-4374-9305A42A2853}"/>
          </ac:spMkLst>
        </pc:spChg>
        <pc:spChg chg="add mod">
          <ac:chgData name="Vo Nguyen Hoang 20204833" userId="dc5264b2-a05f-4702-b299-0f1f6c976e45" providerId="ADAL" clId="{840156CB-95C2-4843-B7EB-A93AAC8777E0}" dt="2025-01-20T15:49:40.661" v="36964" actId="164"/>
          <ac:spMkLst>
            <pc:docMk/>
            <pc:sldMk cId="173693182" sldId="299"/>
            <ac:spMk id="124" creationId="{5F5123FB-4B8C-531B-9010-6200831FA902}"/>
          </ac:spMkLst>
        </pc:spChg>
        <pc:spChg chg="add mod">
          <ac:chgData name="Vo Nguyen Hoang 20204833" userId="dc5264b2-a05f-4702-b299-0f1f6c976e45" providerId="ADAL" clId="{840156CB-95C2-4843-B7EB-A93AAC8777E0}" dt="2025-01-20T15:49:31.250" v="36961" actId="164"/>
          <ac:spMkLst>
            <pc:docMk/>
            <pc:sldMk cId="173693182" sldId="299"/>
            <ac:spMk id="125" creationId="{7EE82742-518B-28F9-2926-74C3B410F872}"/>
          </ac:spMkLst>
        </pc:spChg>
        <pc:spChg chg="add mod">
          <ac:chgData name="Vo Nguyen Hoang 20204833" userId="dc5264b2-a05f-4702-b299-0f1f6c976e45" providerId="ADAL" clId="{840156CB-95C2-4843-B7EB-A93AAC8777E0}" dt="2025-01-20T15:49:19.688" v="36960" actId="164"/>
          <ac:spMkLst>
            <pc:docMk/>
            <pc:sldMk cId="173693182" sldId="299"/>
            <ac:spMk id="131" creationId="{ACDC23CD-2D9E-9DC3-99E8-D13478FAF401}"/>
          </ac:spMkLst>
        </pc:spChg>
        <pc:spChg chg="add mod">
          <ac:chgData name="Vo Nguyen Hoang 20204833" userId="dc5264b2-a05f-4702-b299-0f1f6c976e45" providerId="ADAL" clId="{840156CB-95C2-4843-B7EB-A93AAC8777E0}" dt="2025-01-20T15:49:19.688" v="36960" actId="164"/>
          <ac:spMkLst>
            <pc:docMk/>
            <pc:sldMk cId="173693182" sldId="299"/>
            <ac:spMk id="133" creationId="{EB08A6B3-5FEC-C1B3-C2E8-267EE157A58C}"/>
          </ac:spMkLst>
        </pc:spChg>
        <pc:grpChg chg="add del mod topLvl">
          <ac:chgData name="Vo Nguyen Hoang 20204833" userId="dc5264b2-a05f-4702-b299-0f1f6c976e45" providerId="ADAL" clId="{840156CB-95C2-4843-B7EB-A93AAC8777E0}" dt="2025-01-20T15:43:16.653" v="36854" actId="165"/>
          <ac:grpSpMkLst>
            <pc:docMk/>
            <pc:sldMk cId="173693182" sldId="299"/>
            <ac:grpSpMk id="12" creationId="{FAFA2730-5610-DC32-9267-027C35A2F530}"/>
          </ac:grpSpMkLst>
        </pc:grpChg>
        <pc:grpChg chg="add del mod">
          <ac:chgData name="Vo Nguyen Hoang 20204833" userId="dc5264b2-a05f-4702-b299-0f1f6c976e45" providerId="ADAL" clId="{840156CB-95C2-4843-B7EB-A93AAC8777E0}" dt="2025-01-20T18:23:17.514" v="45073" actId="478"/>
          <ac:grpSpMkLst>
            <pc:docMk/>
            <pc:sldMk cId="173693182" sldId="299"/>
            <ac:grpSpMk id="13" creationId="{6BAC3C58-31EC-72A7-49B0-75466AC20395}"/>
          </ac:grpSpMkLst>
        </pc:grpChg>
        <pc:grpChg chg="del mod">
          <ac:chgData name="Vo Nguyen Hoang 20204833" userId="dc5264b2-a05f-4702-b299-0f1f6c976e45" providerId="ADAL" clId="{840156CB-95C2-4843-B7EB-A93AAC8777E0}" dt="2025-01-20T15:40:26.777" v="36815" actId="478"/>
          <ac:grpSpMkLst>
            <pc:docMk/>
            <pc:sldMk cId="173693182" sldId="299"/>
            <ac:grpSpMk id="41" creationId="{7ED147DD-B0BB-3388-F9E9-3C8F6D0C5CE1}"/>
          </ac:grpSpMkLst>
        </pc:grpChg>
        <pc:grpChg chg="add del mod">
          <ac:chgData name="Vo Nguyen Hoang 20204833" userId="dc5264b2-a05f-4702-b299-0f1f6c976e45" providerId="ADAL" clId="{840156CB-95C2-4843-B7EB-A93AAC8777E0}" dt="2025-01-20T15:40:57.454" v="36818" actId="165"/>
          <ac:grpSpMkLst>
            <pc:docMk/>
            <pc:sldMk cId="173693182" sldId="299"/>
            <ac:grpSpMk id="56" creationId="{A9EE7A66-BD45-0684-DEAF-40384F78AD7C}"/>
          </ac:grpSpMkLst>
        </pc:grpChg>
        <pc:grpChg chg="add del mod">
          <ac:chgData name="Vo Nguyen Hoang 20204833" userId="dc5264b2-a05f-4702-b299-0f1f6c976e45" providerId="ADAL" clId="{840156CB-95C2-4843-B7EB-A93AAC8777E0}" dt="2025-01-20T15:39:58.898" v="36807" actId="165"/>
          <ac:grpSpMkLst>
            <pc:docMk/>
            <pc:sldMk cId="173693182" sldId="299"/>
            <ac:grpSpMk id="59" creationId="{7B59DF6E-3610-48FA-426B-C4A56A868039}"/>
          </ac:grpSpMkLst>
        </pc:grpChg>
        <pc:grpChg chg="add mod">
          <ac:chgData name="Vo Nguyen Hoang 20204833" userId="dc5264b2-a05f-4702-b299-0f1f6c976e45" providerId="ADAL" clId="{840156CB-95C2-4843-B7EB-A93AAC8777E0}" dt="2025-01-20T15:41:42.511" v="36827" actId="1076"/>
          <ac:grpSpMkLst>
            <pc:docMk/>
            <pc:sldMk cId="173693182" sldId="299"/>
            <ac:grpSpMk id="60" creationId="{45E6480C-EA50-2591-8CF2-BA8487C589E1}"/>
          </ac:grpSpMkLst>
        </pc:grpChg>
        <pc:grpChg chg="mod">
          <ac:chgData name="Vo Nguyen Hoang 20204833" userId="dc5264b2-a05f-4702-b299-0f1f6c976e45" providerId="ADAL" clId="{840156CB-95C2-4843-B7EB-A93AAC8777E0}" dt="2025-01-20T15:41:38.741" v="36825"/>
          <ac:grpSpMkLst>
            <pc:docMk/>
            <pc:sldMk cId="173693182" sldId="299"/>
            <ac:grpSpMk id="61" creationId="{B4B5DBF7-1F25-D236-D1F6-301D83C93E24}"/>
          </ac:grpSpMkLst>
        </pc:grpChg>
        <pc:grpChg chg="mod">
          <ac:chgData name="Vo Nguyen Hoang 20204833" userId="dc5264b2-a05f-4702-b299-0f1f6c976e45" providerId="ADAL" clId="{840156CB-95C2-4843-B7EB-A93AAC8777E0}" dt="2025-01-20T15:41:38.741" v="36825"/>
          <ac:grpSpMkLst>
            <pc:docMk/>
            <pc:sldMk cId="173693182" sldId="299"/>
            <ac:grpSpMk id="66" creationId="{9ABF7DF5-F650-DCD9-BB51-249E5EC3FA17}"/>
          </ac:grpSpMkLst>
        </pc:grpChg>
        <pc:grpChg chg="mod">
          <ac:chgData name="Vo Nguyen Hoang 20204833" userId="dc5264b2-a05f-4702-b299-0f1f6c976e45" providerId="ADAL" clId="{840156CB-95C2-4843-B7EB-A93AAC8777E0}" dt="2025-01-20T15:43:44.714" v="36857" actId="164"/>
          <ac:grpSpMkLst>
            <pc:docMk/>
            <pc:sldMk cId="173693182" sldId="299"/>
            <ac:grpSpMk id="89" creationId="{12DFE0EB-D9D3-971C-1628-B39D18C39329}"/>
          </ac:grpSpMkLst>
        </pc:grpChg>
        <pc:grpChg chg="add mod">
          <ac:chgData name="Vo Nguyen Hoang 20204833" userId="dc5264b2-a05f-4702-b299-0f1f6c976e45" providerId="ADAL" clId="{840156CB-95C2-4843-B7EB-A93AAC8777E0}" dt="2025-01-20T15:42:38.512" v="36842" actId="1076"/>
          <ac:grpSpMkLst>
            <pc:docMk/>
            <pc:sldMk cId="173693182" sldId="299"/>
            <ac:grpSpMk id="90" creationId="{AA2E9ECD-654D-A012-BD8F-ADF4837E8156}"/>
          </ac:grpSpMkLst>
        </pc:grpChg>
        <pc:grpChg chg="del mod">
          <ac:chgData name="Vo Nguyen Hoang 20204833" userId="dc5264b2-a05f-4702-b299-0f1f6c976e45" providerId="ADAL" clId="{840156CB-95C2-4843-B7EB-A93AAC8777E0}" dt="2025-01-20T15:42:22.207" v="36841" actId="478"/>
          <ac:grpSpMkLst>
            <pc:docMk/>
            <pc:sldMk cId="173693182" sldId="299"/>
            <ac:grpSpMk id="91" creationId="{0C8BE7C9-85F4-7C89-E26E-BD6C4AAF3DFF}"/>
          </ac:grpSpMkLst>
        </pc:grpChg>
        <pc:grpChg chg="del mod">
          <ac:chgData name="Vo Nguyen Hoang 20204833" userId="dc5264b2-a05f-4702-b299-0f1f6c976e45" providerId="ADAL" clId="{840156CB-95C2-4843-B7EB-A93AAC8777E0}" dt="2025-01-20T15:32:36.192" v="36649" actId="478"/>
          <ac:grpSpMkLst>
            <pc:docMk/>
            <pc:sldMk cId="173693182" sldId="299"/>
            <ac:grpSpMk id="94" creationId="{50F6FF75-84D2-1634-7915-2A3974118225}"/>
          </ac:grpSpMkLst>
        </pc:grpChg>
        <pc:grpChg chg="del mod">
          <ac:chgData name="Vo Nguyen Hoang 20204833" userId="dc5264b2-a05f-4702-b299-0f1f6c976e45" providerId="ADAL" clId="{840156CB-95C2-4843-B7EB-A93AAC8777E0}" dt="2025-01-20T15:35:34.501" v="36669" actId="478"/>
          <ac:grpSpMkLst>
            <pc:docMk/>
            <pc:sldMk cId="173693182" sldId="299"/>
            <ac:grpSpMk id="97" creationId="{75E6B6FF-693B-B448-6742-08B63F9ECE9C}"/>
          </ac:grpSpMkLst>
        </pc:grpChg>
        <pc:grpChg chg="add del mod topLvl">
          <ac:chgData name="Vo Nguyen Hoang 20204833" userId="dc5264b2-a05f-4702-b299-0f1f6c976e45" providerId="ADAL" clId="{840156CB-95C2-4843-B7EB-A93AAC8777E0}" dt="2025-01-20T15:43:16.653" v="36854" actId="165"/>
          <ac:grpSpMkLst>
            <pc:docMk/>
            <pc:sldMk cId="173693182" sldId="299"/>
            <ac:grpSpMk id="100" creationId="{65D177AD-C355-2B9C-7B36-5B038E223F25}"/>
          </ac:grpSpMkLst>
        </pc:grpChg>
        <pc:grpChg chg="mod">
          <ac:chgData name="Vo Nguyen Hoang 20204833" userId="dc5264b2-a05f-4702-b299-0f1f6c976e45" providerId="ADAL" clId="{840156CB-95C2-4843-B7EB-A93AAC8777E0}" dt="2025-01-20T15:49:19.688" v="36960" actId="164"/>
          <ac:grpSpMkLst>
            <pc:docMk/>
            <pc:sldMk cId="173693182" sldId="299"/>
            <ac:grpSpMk id="101" creationId="{A0126627-424E-E8CD-1A1E-DF4869EB7343}"/>
          </ac:grpSpMkLst>
        </pc:grpChg>
        <pc:grpChg chg="add del mod">
          <ac:chgData name="Vo Nguyen Hoang 20204833" userId="dc5264b2-a05f-4702-b299-0f1f6c976e45" providerId="ADAL" clId="{840156CB-95C2-4843-B7EB-A93AAC8777E0}" dt="2025-01-20T15:43:11.882" v="36853" actId="165"/>
          <ac:grpSpMkLst>
            <pc:docMk/>
            <pc:sldMk cId="173693182" sldId="299"/>
            <ac:grpSpMk id="111" creationId="{CA6D2F2C-C394-B151-0C46-055EF9F2CB5C}"/>
          </ac:grpSpMkLst>
        </pc:grpChg>
        <pc:grpChg chg="add mod">
          <ac:chgData name="Vo Nguyen Hoang 20204833" userId="dc5264b2-a05f-4702-b299-0f1f6c976e45" providerId="ADAL" clId="{840156CB-95C2-4843-B7EB-A93AAC8777E0}" dt="2025-01-20T15:43:59.378" v="36861" actId="164"/>
          <ac:grpSpMkLst>
            <pc:docMk/>
            <pc:sldMk cId="173693182" sldId="299"/>
            <ac:grpSpMk id="112" creationId="{634CC0D1-A7AE-59CE-F7B7-F5C3B31768AA}"/>
          </ac:grpSpMkLst>
        </pc:grpChg>
        <pc:grpChg chg="add mod">
          <ac:chgData name="Vo Nguyen Hoang 20204833" userId="dc5264b2-a05f-4702-b299-0f1f6c976e45" providerId="ADAL" clId="{840156CB-95C2-4843-B7EB-A93AAC8777E0}" dt="2025-01-20T15:48:55.846" v="36958" actId="164"/>
          <ac:grpSpMkLst>
            <pc:docMk/>
            <pc:sldMk cId="173693182" sldId="299"/>
            <ac:grpSpMk id="113" creationId="{B929C539-F340-848D-30A6-74FF1C1211F6}"/>
          </ac:grpSpMkLst>
        </pc:grpChg>
        <pc:grpChg chg="add mod">
          <ac:chgData name="Vo Nguyen Hoang 20204833" userId="dc5264b2-a05f-4702-b299-0f1f6c976e45" providerId="ADAL" clId="{840156CB-95C2-4843-B7EB-A93AAC8777E0}" dt="2025-01-20T18:23:23.404" v="45075" actId="1076"/>
          <ac:grpSpMkLst>
            <pc:docMk/>
            <pc:sldMk cId="173693182" sldId="299"/>
            <ac:grpSpMk id="141" creationId="{62FB42ED-CA55-EFDD-CF71-D210B5463448}"/>
          </ac:grpSpMkLst>
        </pc:grpChg>
        <pc:grpChg chg="add mod">
          <ac:chgData name="Vo Nguyen Hoang 20204833" userId="dc5264b2-a05f-4702-b299-0f1f6c976e45" providerId="ADAL" clId="{840156CB-95C2-4843-B7EB-A93AAC8777E0}" dt="2025-01-20T15:49:31.250" v="36961" actId="164"/>
          <ac:grpSpMkLst>
            <pc:docMk/>
            <pc:sldMk cId="173693182" sldId="299"/>
            <ac:grpSpMk id="142" creationId="{D0AAE20C-D08A-66C0-C61D-E071D6CD5201}"/>
          </ac:grpSpMkLst>
        </pc:grpChg>
        <pc:grpChg chg="add mod">
          <ac:chgData name="Vo Nguyen Hoang 20204833" userId="dc5264b2-a05f-4702-b299-0f1f6c976e45" providerId="ADAL" clId="{840156CB-95C2-4843-B7EB-A93AAC8777E0}" dt="2025-01-20T15:49:40.661" v="36964" actId="164"/>
          <ac:grpSpMkLst>
            <pc:docMk/>
            <pc:sldMk cId="173693182" sldId="299"/>
            <ac:grpSpMk id="143" creationId="{487B8CEF-763D-A259-CE27-F64B9FBDE146}"/>
          </ac:grpSpMkLst>
        </pc:grpChg>
        <pc:grpChg chg="add mod">
          <ac:chgData name="Vo Nguyen Hoang 20204833" userId="dc5264b2-a05f-4702-b299-0f1f6c976e45" providerId="ADAL" clId="{840156CB-95C2-4843-B7EB-A93AAC8777E0}" dt="2025-01-20T15:49:45.107" v="36966" actId="1076"/>
          <ac:grpSpMkLst>
            <pc:docMk/>
            <pc:sldMk cId="173693182" sldId="299"/>
            <ac:grpSpMk id="144" creationId="{235C421E-F23B-4C91-D2B5-0A4A5996ACFC}"/>
          </ac:grpSpMkLst>
        </pc:grpChg>
        <pc:picChg chg="add mod topLvl">
          <ac:chgData name="Vo Nguyen Hoang 20204833" userId="dc5264b2-a05f-4702-b299-0f1f6c976e45" providerId="ADAL" clId="{840156CB-95C2-4843-B7EB-A93AAC8777E0}" dt="2025-01-20T15:43:44.714" v="36857" actId="164"/>
          <ac:picMkLst>
            <pc:docMk/>
            <pc:sldMk cId="173693182" sldId="299"/>
            <ac:picMk id="7" creationId="{325F3FF3-C893-03FA-BA3F-3233D9040570}"/>
          </ac:picMkLst>
        </pc:picChg>
        <pc:picChg chg="mod">
          <ac:chgData name="Vo Nguyen Hoang 20204833" userId="dc5264b2-a05f-4702-b299-0f1f6c976e45" providerId="ADAL" clId="{840156CB-95C2-4843-B7EB-A93AAC8777E0}" dt="2025-01-20T15:43:34.222" v="36855" actId="165"/>
          <ac:picMkLst>
            <pc:docMk/>
            <pc:sldMk cId="173693182" sldId="299"/>
            <ac:picMk id="27" creationId="{2598A6AF-54EF-3647-1B1F-B80B21CE8E6E}"/>
          </ac:picMkLst>
        </pc:picChg>
        <pc:picChg chg="mod">
          <ac:chgData name="Vo Nguyen Hoang 20204833" userId="dc5264b2-a05f-4702-b299-0f1f6c976e45" providerId="ADAL" clId="{840156CB-95C2-4843-B7EB-A93AAC8777E0}" dt="2025-01-20T15:41:38.741" v="36825"/>
          <ac:picMkLst>
            <pc:docMk/>
            <pc:sldMk cId="173693182" sldId="299"/>
            <ac:picMk id="64" creationId="{863A0C45-2021-A892-A2D2-5FE22DB11226}"/>
          </ac:picMkLst>
        </pc:picChg>
        <pc:picChg chg="mod">
          <ac:chgData name="Vo Nguyen Hoang 20204833" userId="dc5264b2-a05f-4702-b299-0f1f6c976e45" providerId="ADAL" clId="{840156CB-95C2-4843-B7EB-A93AAC8777E0}" dt="2025-01-20T15:41:38.741" v="36825"/>
          <ac:picMkLst>
            <pc:docMk/>
            <pc:sldMk cId="173693182" sldId="299"/>
            <ac:picMk id="68" creationId="{E0F71D66-C750-6B9D-849B-011D33F23A9E}"/>
          </ac:picMkLst>
        </pc:picChg>
        <pc:picChg chg="mod topLvl">
          <ac:chgData name="Vo Nguyen Hoang 20204833" userId="dc5264b2-a05f-4702-b299-0f1f6c976e45" providerId="ADAL" clId="{840156CB-95C2-4843-B7EB-A93AAC8777E0}" dt="2025-01-20T15:49:40.661" v="36964" actId="164"/>
          <ac:picMkLst>
            <pc:docMk/>
            <pc:sldMk cId="173693182" sldId="299"/>
            <ac:picMk id="92" creationId="{9741DA81-D183-4EFC-3A5B-A2E9C5A52859}"/>
          </ac:picMkLst>
        </pc:picChg>
        <pc:picChg chg="mod">
          <ac:chgData name="Vo Nguyen Hoang 20204833" userId="dc5264b2-a05f-4702-b299-0f1f6c976e45" providerId="ADAL" clId="{840156CB-95C2-4843-B7EB-A93AAC8777E0}" dt="2025-01-20T15:43:34.222" v="36855" actId="165"/>
          <ac:picMkLst>
            <pc:docMk/>
            <pc:sldMk cId="173693182" sldId="299"/>
            <ac:picMk id="103" creationId="{C03971F1-4290-2642-DD93-0BBDB06C1D80}"/>
          </ac:picMkLst>
        </pc:picChg>
        <pc:cxnChg chg="add del mod">
          <ac:chgData name="Vo Nguyen Hoang 20204833" userId="dc5264b2-a05f-4702-b299-0f1f6c976e45" providerId="ADAL" clId="{840156CB-95C2-4843-B7EB-A93AAC8777E0}" dt="2025-01-20T15:36:13.694" v="36681" actId="11529"/>
          <ac:cxnSpMkLst>
            <pc:docMk/>
            <pc:sldMk cId="173693182" sldId="299"/>
            <ac:cxnSpMk id="6" creationId="{3F2DCDA6-E9AD-E9FC-37C7-A03D43A2D931}"/>
          </ac:cxnSpMkLst>
        </pc:cxnChg>
        <pc:cxnChg chg="add mod">
          <ac:chgData name="Vo Nguyen Hoang 20204833" userId="dc5264b2-a05f-4702-b299-0f1f6c976e45" providerId="ADAL" clId="{840156CB-95C2-4843-B7EB-A93AAC8777E0}" dt="2025-01-20T15:43:44.714" v="36857" actId="164"/>
          <ac:cxnSpMkLst>
            <pc:docMk/>
            <pc:sldMk cId="173693182" sldId="299"/>
            <ac:cxnSpMk id="11" creationId="{F07B3FB8-DBDD-A694-A6F8-52F8320F34AD}"/>
          </ac:cxnSpMkLst>
        </pc:cxnChg>
        <pc:cxnChg chg="add mod">
          <ac:chgData name="Vo Nguyen Hoang 20204833" userId="dc5264b2-a05f-4702-b299-0f1f6c976e45" providerId="ADAL" clId="{840156CB-95C2-4843-B7EB-A93AAC8777E0}" dt="2025-01-20T15:44:05.418" v="36862" actId="14100"/>
          <ac:cxnSpMkLst>
            <pc:docMk/>
            <pc:sldMk cId="173693182" sldId="299"/>
            <ac:cxnSpMk id="16" creationId="{46013123-C672-D141-3285-A1727580C6BB}"/>
          </ac:cxnSpMkLst>
        </pc:cxnChg>
        <pc:cxnChg chg="add mod">
          <ac:chgData name="Vo Nguyen Hoang 20204833" userId="dc5264b2-a05f-4702-b299-0f1f6c976e45" providerId="ADAL" clId="{840156CB-95C2-4843-B7EB-A93AAC8777E0}" dt="2025-01-20T15:43:44.714" v="36857" actId="164"/>
          <ac:cxnSpMkLst>
            <pc:docMk/>
            <pc:sldMk cId="173693182" sldId="299"/>
            <ac:cxnSpMk id="19" creationId="{3474F161-D977-B4D7-3D13-4C92156A70DE}"/>
          </ac:cxnSpMkLst>
        </pc:cxnChg>
        <pc:cxnChg chg="mod">
          <ac:chgData name="Vo Nguyen Hoang 20204833" userId="dc5264b2-a05f-4702-b299-0f1f6c976e45" providerId="ADAL" clId="{840156CB-95C2-4843-B7EB-A93AAC8777E0}" dt="2025-01-20T15:43:16.653" v="36854" actId="165"/>
          <ac:cxnSpMkLst>
            <pc:docMk/>
            <pc:sldMk cId="173693182" sldId="299"/>
            <ac:cxnSpMk id="33" creationId="{E7FF9E16-5D51-F5AA-3996-3A218CA4DCEE}"/>
          </ac:cxnSpMkLst>
        </pc:cxnChg>
        <pc:cxnChg chg="mod">
          <ac:chgData name="Vo Nguyen Hoang 20204833" userId="dc5264b2-a05f-4702-b299-0f1f6c976e45" providerId="ADAL" clId="{840156CB-95C2-4843-B7EB-A93AAC8777E0}" dt="2025-01-20T15:41:38.741" v="36825"/>
          <ac:cxnSpMkLst>
            <pc:docMk/>
            <pc:sldMk cId="173693182" sldId="299"/>
            <ac:cxnSpMk id="69" creationId="{03BB36A6-F08C-062E-1660-F619A3192F88}"/>
          </ac:cxnSpMkLst>
        </pc:cxnChg>
        <pc:cxnChg chg="mod">
          <ac:chgData name="Vo Nguyen Hoang 20204833" userId="dc5264b2-a05f-4702-b299-0f1f6c976e45" providerId="ADAL" clId="{840156CB-95C2-4843-B7EB-A93AAC8777E0}" dt="2025-01-20T15:41:59.300" v="36833" actId="14100"/>
          <ac:cxnSpMkLst>
            <pc:docMk/>
            <pc:sldMk cId="173693182" sldId="299"/>
            <ac:cxnSpMk id="78" creationId="{E8432770-260D-73CD-6801-7E1D89F0EA68}"/>
          </ac:cxnSpMkLst>
        </pc:cxnChg>
        <pc:cxnChg chg="mod">
          <ac:chgData name="Vo Nguyen Hoang 20204833" userId="dc5264b2-a05f-4702-b299-0f1f6c976e45" providerId="ADAL" clId="{840156CB-95C2-4843-B7EB-A93AAC8777E0}" dt="2025-01-20T15:41:59.300" v="36833" actId="14100"/>
          <ac:cxnSpMkLst>
            <pc:docMk/>
            <pc:sldMk cId="173693182" sldId="299"/>
            <ac:cxnSpMk id="85" creationId="{79A5FF31-0240-38A5-67B5-BAE9A0B3F4AB}"/>
          </ac:cxnSpMkLst>
        </pc:cxnChg>
        <pc:cxnChg chg="mod">
          <ac:chgData name="Vo Nguyen Hoang 20204833" userId="dc5264b2-a05f-4702-b299-0f1f6c976e45" providerId="ADAL" clId="{840156CB-95C2-4843-B7EB-A93AAC8777E0}" dt="2025-01-20T15:42:18.264" v="36839"/>
          <ac:cxnSpMkLst>
            <pc:docMk/>
            <pc:sldMk cId="173693182" sldId="299"/>
            <ac:cxnSpMk id="107" creationId="{9A37F392-87F1-04CB-4FFC-926875BA62B0}"/>
          </ac:cxnSpMkLst>
        </pc:cxnChg>
        <pc:cxnChg chg="mod">
          <ac:chgData name="Vo Nguyen Hoang 20204833" userId="dc5264b2-a05f-4702-b299-0f1f6c976e45" providerId="ADAL" clId="{840156CB-95C2-4843-B7EB-A93AAC8777E0}" dt="2025-01-20T15:48:27.418" v="36953" actId="1076"/>
          <ac:cxnSpMkLst>
            <pc:docMk/>
            <pc:sldMk cId="173693182" sldId="299"/>
            <ac:cxnSpMk id="108" creationId="{A53DED5A-C2D0-C3CB-DEA4-D4E4A1AF6BB8}"/>
          </ac:cxnSpMkLst>
        </pc:cxnChg>
        <pc:cxnChg chg="add mod">
          <ac:chgData name="Vo Nguyen Hoang 20204833" userId="dc5264b2-a05f-4702-b299-0f1f6c976e45" providerId="ADAL" clId="{840156CB-95C2-4843-B7EB-A93AAC8777E0}" dt="2025-01-20T15:49:31.250" v="36961" actId="164"/>
          <ac:cxnSpMkLst>
            <pc:docMk/>
            <pc:sldMk cId="173693182" sldId="299"/>
            <ac:cxnSpMk id="119" creationId="{1B18E28D-B528-B4CA-0A67-D65627B10F82}"/>
          </ac:cxnSpMkLst>
        </pc:cxnChg>
        <pc:cxnChg chg="add mod">
          <ac:chgData name="Vo Nguyen Hoang 20204833" userId="dc5264b2-a05f-4702-b299-0f1f6c976e45" providerId="ADAL" clId="{840156CB-95C2-4843-B7EB-A93AAC8777E0}" dt="2025-01-20T15:49:31.250" v="36961" actId="164"/>
          <ac:cxnSpMkLst>
            <pc:docMk/>
            <pc:sldMk cId="173693182" sldId="299"/>
            <ac:cxnSpMk id="127" creationId="{7E462111-8AF9-853D-FE65-1B58C14784CC}"/>
          </ac:cxnSpMkLst>
        </pc:cxnChg>
        <pc:cxnChg chg="add mod">
          <ac:chgData name="Vo Nguyen Hoang 20204833" userId="dc5264b2-a05f-4702-b299-0f1f6c976e45" providerId="ADAL" clId="{840156CB-95C2-4843-B7EB-A93AAC8777E0}" dt="2025-01-20T15:49:31.250" v="36961" actId="164"/>
          <ac:cxnSpMkLst>
            <pc:docMk/>
            <pc:sldMk cId="173693182" sldId="299"/>
            <ac:cxnSpMk id="128" creationId="{DF9FDF6C-B2CE-57F4-DCD3-6AA04032FADA}"/>
          </ac:cxnSpMkLst>
        </pc:cxnChg>
      </pc:sldChg>
      <pc:sldChg chg="new del">
        <pc:chgData name="Vo Nguyen Hoang 20204833" userId="dc5264b2-a05f-4702-b299-0f1f6c976e45" providerId="ADAL" clId="{840156CB-95C2-4843-B7EB-A93AAC8777E0}" dt="2025-01-10T07:27:28.962" v="6260" actId="47"/>
        <pc:sldMkLst>
          <pc:docMk/>
          <pc:sldMk cId="248647648" sldId="300"/>
        </pc:sldMkLst>
      </pc:sldChg>
      <pc:sldChg chg="delSp modSp add del mod">
        <pc:chgData name="Vo Nguyen Hoang 20204833" userId="dc5264b2-a05f-4702-b299-0f1f6c976e45" providerId="ADAL" clId="{840156CB-95C2-4843-B7EB-A93AAC8777E0}" dt="2025-01-10T07:24:06.475" v="5770" actId="47"/>
        <pc:sldMkLst>
          <pc:docMk/>
          <pc:sldMk cId="1278378356" sldId="300"/>
        </pc:sldMkLst>
      </pc:sldChg>
      <pc:sldChg chg="addSp delSp modSp add del mod">
        <pc:chgData name="Vo Nguyen Hoang 20204833" userId="dc5264b2-a05f-4702-b299-0f1f6c976e45" providerId="ADAL" clId="{840156CB-95C2-4843-B7EB-A93AAC8777E0}" dt="2025-01-19T20:45:42.877" v="24785" actId="47"/>
        <pc:sldMkLst>
          <pc:docMk/>
          <pc:sldMk cId="2118893052" sldId="300"/>
        </pc:sldMkLst>
      </pc:sldChg>
      <pc:sldChg chg="addSp delSp modSp add del mod chgLayout">
        <pc:chgData name="Vo Nguyen Hoang 20204833" userId="dc5264b2-a05f-4702-b299-0f1f6c976e45" providerId="ADAL" clId="{840156CB-95C2-4843-B7EB-A93AAC8777E0}" dt="2025-01-19T20:46:10.906" v="24807" actId="47"/>
        <pc:sldMkLst>
          <pc:docMk/>
          <pc:sldMk cId="236733302" sldId="301"/>
        </pc:sldMkLst>
      </pc:sldChg>
      <pc:sldChg chg="new del">
        <pc:chgData name="Vo Nguyen Hoang 20204833" userId="dc5264b2-a05f-4702-b299-0f1f6c976e45" providerId="ADAL" clId="{840156CB-95C2-4843-B7EB-A93AAC8777E0}" dt="2025-01-10T07:35:38.724" v="6714" actId="47"/>
        <pc:sldMkLst>
          <pc:docMk/>
          <pc:sldMk cId="966918893" sldId="302"/>
        </pc:sldMkLst>
      </pc:sldChg>
      <pc:sldChg chg="addSp delSp modSp add mod ord">
        <pc:chgData name="Vo Nguyen Hoang 20204833" userId="dc5264b2-a05f-4702-b299-0f1f6c976e45" providerId="ADAL" clId="{840156CB-95C2-4843-B7EB-A93AAC8777E0}" dt="2025-01-20T19:44:35.004" v="48919" actId="20577"/>
        <pc:sldMkLst>
          <pc:docMk/>
          <pc:sldMk cId="2355795968" sldId="302"/>
        </pc:sldMkLst>
        <pc:spChg chg="mod">
          <ac:chgData name="Vo Nguyen Hoang 20204833" userId="dc5264b2-a05f-4702-b299-0f1f6c976e45" providerId="ADAL" clId="{840156CB-95C2-4843-B7EB-A93AAC8777E0}" dt="2025-01-20T19:44:35.004" v="48919" actId="20577"/>
          <ac:spMkLst>
            <pc:docMk/>
            <pc:sldMk cId="2355795968" sldId="302"/>
            <ac:spMk id="3" creationId="{E71EB034-F11E-D91A-7A8F-B0C55234E1D3}"/>
          </ac:spMkLst>
        </pc:spChg>
        <pc:spChg chg="mod">
          <ac:chgData name="Vo Nguyen Hoang 20204833" userId="dc5264b2-a05f-4702-b299-0f1f6c976e45" providerId="ADAL" clId="{840156CB-95C2-4843-B7EB-A93AAC8777E0}" dt="2025-01-19T20:44:50.181" v="24761" actId="1076"/>
          <ac:spMkLst>
            <pc:docMk/>
            <pc:sldMk cId="2355795968" sldId="302"/>
            <ac:spMk id="5" creationId="{B173E716-CC00-06C0-2CCF-F2CFF3D68288}"/>
          </ac:spMkLst>
        </pc:spChg>
        <pc:spChg chg="add mod">
          <ac:chgData name="Vo Nguyen Hoang 20204833" userId="dc5264b2-a05f-4702-b299-0f1f6c976e45" providerId="ADAL" clId="{840156CB-95C2-4843-B7EB-A93AAC8777E0}" dt="2025-01-19T20:44:48.183" v="24760" actId="1076"/>
          <ac:spMkLst>
            <pc:docMk/>
            <pc:sldMk cId="2355795968" sldId="302"/>
            <ac:spMk id="10" creationId="{19E257B7-BC5E-E28D-15E3-DDAD7CB17D86}"/>
          </ac:spMkLst>
        </pc:spChg>
        <pc:grpChg chg="add mod">
          <ac:chgData name="Vo Nguyen Hoang 20204833" userId="dc5264b2-a05f-4702-b299-0f1f6c976e45" providerId="ADAL" clId="{840156CB-95C2-4843-B7EB-A93AAC8777E0}" dt="2025-01-19T20:42:05.534" v="24253" actId="1076"/>
          <ac:grpSpMkLst>
            <pc:docMk/>
            <pc:sldMk cId="2355795968" sldId="302"/>
            <ac:grpSpMk id="4" creationId="{DD2923B2-4E19-B683-7E6F-6D01B4E8D507}"/>
          </ac:grpSpMkLst>
        </pc:grpChg>
        <pc:picChg chg="mod">
          <ac:chgData name="Vo Nguyen Hoang 20204833" userId="dc5264b2-a05f-4702-b299-0f1f6c976e45" providerId="ADAL" clId="{840156CB-95C2-4843-B7EB-A93AAC8777E0}" dt="2025-01-19T20:44:51.752" v="24762" actId="1076"/>
          <ac:picMkLst>
            <pc:docMk/>
            <pc:sldMk cId="2355795968" sldId="302"/>
            <ac:picMk id="6" creationId="{2AD5DC26-E1CF-B495-4384-B051EB87364C}"/>
          </ac:picMkLst>
        </pc:picChg>
        <pc:picChg chg="add mod">
          <ac:chgData name="Vo Nguyen Hoang 20204833" userId="dc5264b2-a05f-4702-b299-0f1f6c976e45" providerId="ADAL" clId="{840156CB-95C2-4843-B7EB-A93AAC8777E0}" dt="2025-01-10T07:36:13.229" v="6758" actId="1076"/>
          <ac:picMkLst>
            <pc:docMk/>
            <pc:sldMk cId="2355795968" sldId="302"/>
            <ac:picMk id="7" creationId="{66E811F6-96AD-A279-39E8-AD54EC096A33}"/>
          </ac:picMkLst>
        </pc:picChg>
      </pc:sldChg>
      <pc:sldChg chg="new del">
        <pc:chgData name="Vo Nguyen Hoang 20204833" userId="dc5264b2-a05f-4702-b299-0f1f6c976e45" providerId="ADAL" clId="{840156CB-95C2-4843-B7EB-A93AAC8777E0}" dt="2025-01-10T07:35:39.334" v="6715" actId="47"/>
        <pc:sldMkLst>
          <pc:docMk/>
          <pc:sldMk cId="1262037809" sldId="303"/>
        </pc:sldMkLst>
      </pc:sldChg>
      <pc:sldChg chg="new del">
        <pc:chgData name="Vo Nguyen Hoang 20204833" userId="dc5264b2-a05f-4702-b299-0f1f6c976e45" providerId="ADAL" clId="{840156CB-95C2-4843-B7EB-A93AAC8777E0}" dt="2025-01-10T08:55:18.703" v="7118" actId="47"/>
        <pc:sldMkLst>
          <pc:docMk/>
          <pc:sldMk cId="3020915729" sldId="303"/>
        </pc:sldMkLst>
      </pc:sldChg>
      <pc:sldChg chg="addSp delSp modSp add del mod modAnim">
        <pc:chgData name="Vo Nguyen Hoang 20204833" userId="dc5264b2-a05f-4702-b299-0f1f6c976e45" providerId="ADAL" clId="{840156CB-95C2-4843-B7EB-A93AAC8777E0}" dt="2025-01-19T20:46:17.546" v="24808" actId="47"/>
        <pc:sldMkLst>
          <pc:docMk/>
          <pc:sldMk cId="656536330" sldId="304"/>
        </pc:sldMkLst>
      </pc:sldChg>
      <pc:sldChg chg="new del">
        <pc:chgData name="Vo Nguyen Hoang 20204833" userId="dc5264b2-a05f-4702-b299-0f1f6c976e45" providerId="ADAL" clId="{840156CB-95C2-4843-B7EB-A93AAC8777E0}" dt="2025-01-10T09:00:49.349" v="7595" actId="47"/>
        <pc:sldMkLst>
          <pc:docMk/>
          <pc:sldMk cId="3365814127" sldId="305"/>
        </pc:sldMkLst>
      </pc:sldChg>
      <pc:sldChg chg="addSp delSp modSp add del mod modAnim">
        <pc:chgData name="Vo Nguyen Hoang 20204833" userId="dc5264b2-a05f-4702-b299-0f1f6c976e45" providerId="ADAL" clId="{840156CB-95C2-4843-B7EB-A93AAC8777E0}" dt="2025-01-19T20:49:20.024" v="25076" actId="47"/>
        <pc:sldMkLst>
          <pc:docMk/>
          <pc:sldMk cId="3612678980" sldId="306"/>
        </pc:sldMkLst>
      </pc:sldChg>
      <pc:sldChg chg="new del">
        <pc:chgData name="Vo Nguyen Hoang 20204833" userId="dc5264b2-a05f-4702-b299-0f1f6c976e45" providerId="ADAL" clId="{840156CB-95C2-4843-B7EB-A93AAC8777E0}" dt="2025-01-10T09:05:26.425" v="8163" actId="47"/>
        <pc:sldMkLst>
          <pc:docMk/>
          <pc:sldMk cId="728257539" sldId="307"/>
        </pc:sldMkLst>
      </pc:sldChg>
      <pc:sldChg chg="new del">
        <pc:chgData name="Vo Nguyen Hoang 20204833" userId="dc5264b2-a05f-4702-b299-0f1f6c976e45" providerId="ADAL" clId="{840156CB-95C2-4843-B7EB-A93AAC8777E0}" dt="2025-01-10T09:21:58.812" v="10081" actId="47"/>
        <pc:sldMkLst>
          <pc:docMk/>
          <pc:sldMk cId="2308705785" sldId="307"/>
        </pc:sldMkLst>
      </pc:sldChg>
      <pc:sldChg chg="new del">
        <pc:chgData name="Vo Nguyen Hoang 20204833" userId="dc5264b2-a05f-4702-b299-0f1f6c976e45" providerId="ADAL" clId="{840156CB-95C2-4843-B7EB-A93AAC8777E0}" dt="2025-01-10T09:05:25.698" v="8162" actId="47"/>
        <pc:sldMkLst>
          <pc:docMk/>
          <pc:sldMk cId="224375654" sldId="308"/>
        </pc:sldMkLst>
      </pc:sldChg>
      <pc:sldChg chg="addSp delSp modSp add mod">
        <pc:chgData name="Vo Nguyen Hoang 20204833" userId="dc5264b2-a05f-4702-b299-0f1f6c976e45" providerId="ADAL" clId="{840156CB-95C2-4843-B7EB-A93AAC8777E0}" dt="2025-01-20T18:44:24.837" v="46644" actId="20577"/>
        <pc:sldMkLst>
          <pc:docMk/>
          <pc:sldMk cId="954780576" sldId="308"/>
        </pc:sldMkLst>
        <pc:spChg chg="mod">
          <ac:chgData name="Vo Nguyen Hoang 20204833" userId="dc5264b2-a05f-4702-b299-0f1f6c976e45" providerId="ADAL" clId="{840156CB-95C2-4843-B7EB-A93AAC8777E0}" dt="2025-01-20T18:33:12.188" v="45425" actId="20577"/>
          <ac:spMkLst>
            <pc:docMk/>
            <pc:sldMk cId="954780576" sldId="308"/>
            <ac:spMk id="3" creationId="{346D5E8C-6B65-BF58-C9CE-A2EFFBD575D1}"/>
          </ac:spMkLst>
        </pc:spChg>
        <pc:spChg chg="add mod">
          <ac:chgData name="Vo Nguyen Hoang 20204833" userId="dc5264b2-a05f-4702-b299-0f1f6c976e45" providerId="ADAL" clId="{840156CB-95C2-4843-B7EB-A93AAC8777E0}" dt="2025-01-20T14:03:45.164" v="30581" actId="164"/>
          <ac:spMkLst>
            <pc:docMk/>
            <pc:sldMk cId="954780576" sldId="308"/>
            <ac:spMk id="4" creationId="{25F18E37-13D7-4CBF-CA6E-2AE4CF1509F1}"/>
          </ac:spMkLst>
        </pc:spChg>
        <pc:spChg chg="add mod">
          <ac:chgData name="Vo Nguyen Hoang 20204833" userId="dc5264b2-a05f-4702-b299-0f1f6c976e45" providerId="ADAL" clId="{840156CB-95C2-4843-B7EB-A93AAC8777E0}" dt="2025-01-20T14:03:45.164" v="30581" actId="164"/>
          <ac:spMkLst>
            <pc:docMk/>
            <pc:sldMk cId="954780576" sldId="308"/>
            <ac:spMk id="5" creationId="{1FE1A13B-90E3-368B-C506-655AEE92D70A}"/>
          </ac:spMkLst>
        </pc:spChg>
        <pc:spChg chg="add mod">
          <ac:chgData name="Vo Nguyen Hoang 20204833" userId="dc5264b2-a05f-4702-b299-0f1f6c976e45" providerId="ADAL" clId="{840156CB-95C2-4843-B7EB-A93AAC8777E0}" dt="2025-01-20T13:53:26.520" v="29728" actId="14100"/>
          <ac:spMkLst>
            <pc:docMk/>
            <pc:sldMk cId="954780576" sldId="308"/>
            <ac:spMk id="6" creationId="{056B5F48-E25E-F376-3406-65B407F8A250}"/>
          </ac:spMkLst>
        </pc:spChg>
        <pc:spChg chg="add mod">
          <ac:chgData name="Vo Nguyen Hoang 20204833" userId="dc5264b2-a05f-4702-b299-0f1f6c976e45" providerId="ADAL" clId="{840156CB-95C2-4843-B7EB-A93AAC8777E0}" dt="2025-01-20T16:25:36.203" v="39466" actId="14100"/>
          <ac:spMkLst>
            <pc:docMk/>
            <pc:sldMk cId="954780576" sldId="308"/>
            <ac:spMk id="7" creationId="{F362E6F3-F6C8-1CD5-9A73-2DC9CF4DDC38}"/>
          </ac:spMkLst>
        </pc:spChg>
        <pc:spChg chg="add mod">
          <ac:chgData name="Vo Nguyen Hoang 20204833" userId="dc5264b2-a05f-4702-b299-0f1f6c976e45" providerId="ADAL" clId="{840156CB-95C2-4843-B7EB-A93AAC8777E0}" dt="2025-01-20T14:07:49.070" v="31313" actId="164"/>
          <ac:spMkLst>
            <pc:docMk/>
            <pc:sldMk cId="954780576" sldId="308"/>
            <ac:spMk id="9" creationId="{A6F6B3A5-BDDB-8138-B707-9DFCB5208B52}"/>
          </ac:spMkLst>
        </pc:spChg>
        <pc:spChg chg="mod">
          <ac:chgData name="Vo Nguyen Hoang 20204833" userId="dc5264b2-a05f-4702-b299-0f1f6c976e45" providerId="ADAL" clId="{840156CB-95C2-4843-B7EB-A93AAC8777E0}" dt="2025-01-20T18:44:24.837" v="46644" actId="20577"/>
          <ac:spMkLst>
            <pc:docMk/>
            <pc:sldMk cId="954780576" sldId="308"/>
            <ac:spMk id="19" creationId="{91F1E7EE-2672-C249-D8AD-0E448E28B963}"/>
          </ac:spMkLst>
        </pc:spChg>
        <pc:spChg chg="add mod">
          <ac:chgData name="Vo Nguyen Hoang 20204833" userId="dc5264b2-a05f-4702-b299-0f1f6c976e45" providerId="ADAL" clId="{840156CB-95C2-4843-B7EB-A93AAC8777E0}" dt="2025-01-10T09:28:03.336" v="11121" actId="20577"/>
          <ac:spMkLst>
            <pc:docMk/>
            <pc:sldMk cId="954780576" sldId="308"/>
            <ac:spMk id="21" creationId="{D823D0E8-8569-999E-AFE5-E43F23A3F3A6}"/>
          </ac:spMkLst>
        </pc:spChg>
        <pc:grpChg chg="add mod">
          <ac:chgData name="Vo Nguyen Hoang 20204833" userId="dc5264b2-a05f-4702-b299-0f1f6c976e45" providerId="ADAL" clId="{840156CB-95C2-4843-B7EB-A93AAC8777E0}" dt="2025-01-20T14:03:49.334" v="30582" actId="1076"/>
          <ac:grpSpMkLst>
            <pc:docMk/>
            <pc:sldMk cId="954780576" sldId="308"/>
            <ac:grpSpMk id="8" creationId="{E2B6D385-6509-F802-9E4D-FBB884F9CF41}"/>
          </ac:grpSpMkLst>
        </pc:grpChg>
        <pc:grpChg chg="add mod">
          <ac:chgData name="Vo Nguyen Hoang 20204833" userId="dc5264b2-a05f-4702-b299-0f1f6c976e45" providerId="ADAL" clId="{840156CB-95C2-4843-B7EB-A93AAC8777E0}" dt="2025-01-10T09:24:53.926" v="10479" actId="14100"/>
          <ac:grpSpMkLst>
            <pc:docMk/>
            <pc:sldMk cId="954780576" sldId="308"/>
            <ac:grpSpMk id="18" creationId="{EAB275BA-50D1-505C-16A1-4D8CA6A599C8}"/>
          </ac:grpSpMkLst>
        </pc:grpChg>
        <pc:grpChg chg="add mod">
          <ac:chgData name="Vo Nguyen Hoang 20204833" userId="dc5264b2-a05f-4702-b299-0f1f6c976e45" providerId="ADAL" clId="{840156CB-95C2-4843-B7EB-A93AAC8777E0}" dt="2025-01-20T14:07:45.187" v="31312" actId="164"/>
          <ac:grpSpMkLst>
            <pc:docMk/>
            <pc:sldMk cId="954780576" sldId="308"/>
            <ac:grpSpMk id="22" creationId="{0E3EA908-4E4B-FB04-AE22-F63B91D79A3C}"/>
          </ac:grpSpMkLst>
        </pc:grpChg>
        <pc:grpChg chg="add mod">
          <ac:chgData name="Vo Nguyen Hoang 20204833" userId="dc5264b2-a05f-4702-b299-0f1f6c976e45" providerId="ADAL" clId="{840156CB-95C2-4843-B7EB-A93AAC8777E0}" dt="2025-01-20T14:07:49.070" v="31313" actId="164"/>
          <ac:grpSpMkLst>
            <pc:docMk/>
            <pc:sldMk cId="954780576" sldId="308"/>
            <ac:grpSpMk id="23" creationId="{C6E519ED-B32F-D45D-FF7E-96B7EF7A8822}"/>
          </ac:grpSpMkLst>
        </pc:grpChg>
        <pc:picChg chg="add del mod">
          <ac:chgData name="Vo Nguyen Hoang 20204833" userId="dc5264b2-a05f-4702-b299-0f1f6c976e45" providerId="ADAL" clId="{840156CB-95C2-4843-B7EB-A93AAC8777E0}" dt="2025-01-20T14:03:45.164" v="30581" actId="164"/>
          <ac:picMkLst>
            <pc:docMk/>
            <pc:sldMk cId="954780576" sldId="308"/>
            <ac:picMk id="12" creationId="{8A93BFF6-0470-D3CE-0090-E9EFB030920D}"/>
          </ac:picMkLst>
        </pc:picChg>
        <pc:picChg chg="mod">
          <ac:chgData name="Vo Nguyen Hoang 20204833" userId="dc5264b2-a05f-4702-b299-0f1f6c976e45" providerId="ADAL" clId="{840156CB-95C2-4843-B7EB-A93AAC8777E0}" dt="2025-01-10T09:24:41.441" v="10448" actId="1076"/>
          <ac:picMkLst>
            <pc:docMk/>
            <pc:sldMk cId="954780576" sldId="308"/>
            <ac:picMk id="20" creationId="{EBE5DF98-6B59-FB04-DAEA-1EB4E4F0665B}"/>
          </ac:picMkLst>
        </pc:picChg>
        <pc:cxnChg chg="add mod">
          <ac:chgData name="Vo Nguyen Hoang 20204833" userId="dc5264b2-a05f-4702-b299-0f1f6c976e45" providerId="ADAL" clId="{840156CB-95C2-4843-B7EB-A93AAC8777E0}" dt="2025-01-20T16:25:36.203" v="39466" actId="14100"/>
          <ac:cxnSpMkLst>
            <pc:docMk/>
            <pc:sldMk cId="954780576" sldId="308"/>
            <ac:cxnSpMk id="11" creationId="{356BD591-2ECA-BBF0-5F74-9442A7686D0A}"/>
          </ac:cxnSpMkLst>
        </pc:cxnChg>
        <pc:cxnChg chg="add mod">
          <ac:chgData name="Vo Nguyen Hoang 20204833" userId="dc5264b2-a05f-4702-b299-0f1f6c976e45" providerId="ADAL" clId="{840156CB-95C2-4843-B7EB-A93AAC8777E0}" dt="2025-01-20T14:07:49.070" v="31313" actId="164"/>
          <ac:cxnSpMkLst>
            <pc:docMk/>
            <pc:sldMk cId="954780576" sldId="308"/>
            <ac:cxnSpMk id="15" creationId="{45036306-E1D3-EA88-B39C-20CCE6094C3C}"/>
          </ac:cxnSpMkLst>
        </pc:cxnChg>
      </pc:sldChg>
      <pc:sldChg chg="new del">
        <pc:chgData name="Vo Nguyen Hoang 20204833" userId="dc5264b2-a05f-4702-b299-0f1f6c976e45" providerId="ADAL" clId="{840156CB-95C2-4843-B7EB-A93AAC8777E0}" dt="2025-01-10T09:28:10.483" v="11123" actId="47"/>
        <pc:sldMkLst>
          <pc:docMk/>
          <pc:sldMk cId="307205451" sldId="309"/>
        </pc:sldMkLst>
      </pc:sldChg>
      <pc:sldChg chg="add del">
        <pc:chgData name="Vo Nguyen Hoang 20204833" userId="dc5264b2-a05f-4702-b299-0f1f6c976e45" providerId="ADAL" clId="{840156CB-95C2-4843-B7EB-A93AAC8777E0}" dt="2025-01-10T09:10:15.408" v="8780" actId="47"/>
        <pc:sldMkLst>
          <pc:docMk/>
          <pc:sldMk cId="2453981936" sldId="309"/>
        </pc:sldMkLst>
      </pc:sldChg>
      <pc:sldChg chg="addSp delSp modSp add mod">
        <pc:chgData name="Vo Nguyen Hoang 20204833" userId="dc5264b2-a05f-4702-b299-0f1f6c976e45" providerId="ADAL" clId="{840156CB-95C2-4843-B7EB-A93AAC8777E0}" dt="2025-01-21T02:48:17.191" v="49498" actId="20577"/>
        <pc:sldMkLst>
          <pc:docMk/>
          <pc:sldMk cId="2920634135" sldId="310"/>
        </pc:sldMkLst>
        <pc:spChg chg="mod">
          <ac:chgData name="Vo Nguyen Hoang 20204833" userId="dc5264b2-a05f-4702-b299-0f1f6c976e45" providerId="ADAL" clId="{840156CB-95C2-4843-B7EB-A93AAC8777E0}" dt="2025-01-21T02:48:17.191" v="49498" actId="20577"/>
          <ac:spMkLst>
            <pc:docMk/>
            <pc:sldMk cId="2920634135" sldId="310"/>
            <ac:spMk id="3" creationId="{7F26E9E5-B382-AEA4-B590-ACE3C3A74A7E}"/>
          </ac:spMkLst>
        </pc:spChg>
        <pc:spChg chg="add mod">
          <ac:chgData name="Vo Nguyen Hoang 20204833" userId="dc5264b2-a05f-4702-b299-0f1f6c976e45" providerId="ADAL" clId="{840156CB-95C2-4843-B7EB-A93AAC8777E0}" dt="2025-01-20T14:08:08.776" v="31318" actId="164"/>
          <ac:spMkLst>
            <pc:docMk/>
            <pc:sldMk cId="2920634135" sldId="310"/>
            <ac:spMk id="4" creationId="{B046ED2A-4A50-0EC2-D365-0F5D0D2AC637}"/>
          </ac:spMkLst>
        </pc:spChg>
        <pc:spChg chg="add mod">
          <ac:chgData name="Vo Nguyen Hoang 20204833" userId="dc5264b2-a05f-4702-b299-0f1f6c976e45" providerId="ADAL" clId="{840156CB-95C2-4843-B7EB-A93AAC8777E0}" dt="2025-01-20T14:08:12.840" v="31319" actId="164"/>
          <ac:spMkLst>
            <pc:docMk/>
            <pc:sldMk cId="2920634135" sldId="310"/>
            <ac:spMk id="6" creationId="{2762C3F3-4934-5DCD-499C-352AA3F8C879}"/>
          </ac:spMkLst>
        </pc:spChg>
        <pc:spChg chg="add mod">
          <ac:chgData name="Vo Nguyen Hoang 20204833" userId="dc5264b2-a05f-4702-b299-0f1f6c976e45" providerId="ADAL" clId="{840156CB-95C2-4843-B7EB-A93AAC8777E0}" dt="2025-01-20T14:08:54.673" v="31394" actId="1076"/>
          <ac:spMkLst>
            <pc:docMk/>
            <pc:sldMk cId="2920634135" sldId="310"/>
            <ac:spMk id="7" creationId="{B3C92EC2-6E5C-A3E8-038E-BC97E9852E79}"/>
          </ac:spMkLst>
        </pc:spChg>
        <pc:spChg chg="add mod">
          <ac:chgData name="Vo Nguyen Hoang 20204833" userId="dc5264b2-a05f-4702-b299-0f1f6c976e45" providerId="ADAL" clId="{840156CB-95C2-4843-B7EB-A93AAC8777E0}" dt="2025-01-20T14:08:12.840" v="31319" actId="164"/>
          <ac:spMkLst>
            <pc:docMk/>
            <pc:sldMk cId="2920634135" sldId="310"/>
            <ac:spMk id="8" creationId="{C1F86AFA-12B4-0CD5-825D-D6CF965A4492}"/>
          </ac:spMkLst>
        </pc:spChg>
        <pc:spChg chg="mod">
          <ac:chgData name="Vo Nguyen Hoang 20204833" userId="dc5264b2-a05f-4702-b299-0f1f6c976e45" providerId="ADAL" clId="{840156CB-95C2-4843-B7EB-A93AAC8777E0}" dt="2025-01-20T16:25:11.194" v="39432" actId="20577"/>
          <ac:spMkLst>
            <pc:docMk/>
            <pc:sldMk cId="2920634135" sldId="310"/>
            <ac:spMk id="10" creationId="{0CA00F06-C17C-C3CA-84D8-51A14E1AB76D}"/>
          </ac:spMkLst>
        </pc:spChg>
        <pc:spChg chg="mod">
          <ac:chgData name="Vo Nguyen Hoang 20204833" userId="dc5264b2-a05f-4702-b299-0f1f6c976e45" providerId="ADAL" clId="{840156CB-95C2-4843-B7EB-A93AAC8777E0}" dt="2025-01-20T14:08:27.803" v="31324"/>
          <ac:spMkLst>
            <pc:docMk/>
            <pc:sldMk cId="2920634135" sldId="310"/>
            <ac:spMk id="15" creationId="{68B75D75-9B20-87E5-8C4E-BF86D9417943}"/>
          </ac:spMkLst>
        </pc:spChg>
        <pc:spChg chg="mod">
          <ac:chgData name="Vo Nguyen Hoang 20204833" userId="dc5264b2-a05f-4702-b299-0f1f6c976e45" providerId="ADAL" clId="{840156CB-95C2-4843-B7EB-A93AAC8777E0}" dt="2025-01-20T19:28:31.890" v="48640" actId="14100"/>
          <ac:spMkLst>
            <pc:docMk/>
            <pc:sldMk cId="2920634135" sldId="310"/>
            <ac:spMk id="19" creationId="{72FF64F9-F21B-3952-28FF-BF0D18826FA1}"/>
          </ac:spMkLst>
        </pc:spChg>
        <pc:spChg chg="mod">
          <ac:chgData name="Vo Nguyen Hoang 20204833" userId="dc5264b2-a05f-4702-b299-0f1f6c976e45" providerId="ADAL" clId="{840156CB-95C2-4843-B7EB-A93AAC8777E0}" dt="2025-01-20T14:08:43.493" v="31391" actId="20577"/>
          <ac:spMkLst>
            <pc:docMk/>
            <pc:sldMk cId="2920634135" sldId="310"/>
            <ac:spMk id="21" creationId="{D313BA50-B6D3-E3D9-1E53-EA549B984848}"/>
          </ac:spMkLst>
        </pc:spChg>
        <pc:grpChg chg="add mod">
          <ac:chgData name="Vo Nguyen Hoang 20204833" userId="dc5264b2-a05f-4702-b299-0f1f6c976e45" providerId="ADAL" clId="{840156CB-95C2-4843-B7EB-A93AAC8777E0}" dt="2025-01-20T19:28:50.895" v="48644" actId="1076"/>
          <ac:grpSpMkLst>
            <pc:docMk/>
            <pc:sldMk cId="2920634135" sldId="310"/>
            <ac:grpSpMk id="9" creationId="{7A3D34A9-C99E-5484-585F-1904E380CFE7}"/>
          </ac:grpSpMkLst>
        </pc:grpChg>
        <pc:grpChg chg="add mod">
          <ac:chgData name="Vo Nguyen Hoang 20204833" userId="dc5264b2-a05f-4702-b299-0f1f6c976e45" providerId="ADAL" clId="{840156CB-95C2-4843-B7EB-A93AAC8777E0}" dt="2025-01-20T14:08:12.840" v="31319" actId="164"/>
          <ac:grpSpMkLst>
            <pc:docMk/>
            <pc:sldMk cId="2920634135" sldId="310"/>
            <ac:grpSpMk id="12" creationId="{01A6C3FF-99BE-D92B-C5C5-5F90C80E8F30}"/>
          </ac:grpSpMkLst>
        </pc:grpChg>
        <pc:grpChg chg="add mod">
          <ac:chgData name="Vo Nguyen Hoang 20204833" userId="dc5264b2-a05f-4702-b299-0f1f6c976e45" providerId="ADAL" clId="{840156CB-95C2-4843-B7EB-A93AAC8777E0}" dt="2025-01-20T14:08:48.376" v="31393" actId="1076"/>
          <ac:grpSpMkLst>
            <pc:docMk/>
            <pc:sldMk cId="2920634135" sldId="310"/>
            <ac:grpSpMk id="13" creationId="{7AC397F6-3983-E437-A0B3-FE51D8C29211}"/>
          </ac:grpSpMkLst>
        </pc:grpChg>
        <pc:grpChg chg="add mod">
          <ac:chgData name="Vo Nguyen Hoang 20204833" userId="dc5264b2-a05f-4702-b299-0f1f6c976e45" providerId="ADAL" clId="{840156CB-95C2-4843-B7EB-A93AAC8777E0}" dt="2025-01-20T14:08:31.176" v="31325" actId="1076"/>
          <ac:grpSpMkLst>
            <pc:docMk/>
            <pc:sldMk cId="2920634135" sldId="310"/>
            <ac:grpSpMk id="14" creationId="{2D98F39D-B90E-EF1E-46B9-F564202E4412}"/>
          </ac:grpSpMkLst>
        </pc:grpChg>
        <pc:grpChg chg="add mod">
          <ac:chgData name="Vo Nguyen Hoang 20204833" userId="dc5264b2-a05f-4702-b299-0f1f6c976e45" providerId="ADAL" clId="{840156CB-95C2-4843-B7EB-A93AAC8777E0}" dt="2025-01-20T14:08:34.867" v="31327" actId="1076"/>
          <ac:grpSpMkLst>
            <pc:docMk/>
            <pc:sldMk cId="2920634135" sldId="310"/>
            <ac:grpSpMk id="17" creationId="{A784296A-53E1-FCAB-C576-22A86E7CF9AD}"/>
          </ac:grpSpMkLst>
        </pc:grpChg>
        <pc:grpChg chg="mod">
          <ac:chgData name="Vo Nguyen Hoang 20204833" userId="dc5264b2-a05f-4702-b299-0f1f6c976e45" providerId="ADAL" clId="{840156CB-95C2-4843-B7EB-A93AAC8777E0}" dt="2025-01-20T19:28:35.521" v="48641" actId="1076"/>
          <ac:grpSpMkLst>
            <pc:docMk/>
            <pc:sldMk cId="2920634135" sldId="310"/>
            <ac:grpSpMk id="18" creationId="{21C74046-8D55-AE63-8C61-C639A1662EE5}"/>
          </ac:grpSpMkLst>
        </pc:grpChg>
        <pc:picChg chg="add mod">
          <ac:chgData name="Vo Nguyen Hoang 20204833" userId="dc5264b2-a05f-4702-b299-0f1f6c976e45" providerId="ADAL" clId="{840156CB-95C2-4843-B7EB-A93AAC8777E0}" dt="2025-01-20T14:08:08.776" v="31318" actId="164"/>
          <ac:picMkLst>
            <pc:docMk/>
            <pc:sldMk cId="2920634135" sldId="310"/>
            <ac:picMk id="5" creationId="{B3555AB2-B26F-928D-60C5-1D1B61D78BF8}"/>
          </ac:picMkLst>
        </pc:picChg>
        <pc:picChg chg="mod">
          <ac:chgData name="Vo Nguyen Hoang 20204833" userId="dc5264b2-a05f-4702-b299-0f1f6c976e45" providerId="ADAL" clId="{840156CB-95C2-4843-B7EB-A93AAC8777E0}" dt="2025-01-10T09:27:02.950" v="11056" actId="1076"/>
          <ac:picMkLst>
            <pc:docMk/>
            <pc:sldMk cId="2920634135" sldId="310"/>
            <ac:picMk id="20" creationId="{67BD4B4C-086F-7885-0590-C3DC049AA622}"/>
          </ac:picMkLst>
        </pc:picChg>
        <pc:cxnChg chg="mod">
          <ac:chgData name="Vo Nguyen Hoang 20204833" userId="dc5264b2-a05f-4702-b299-0f1f6c976e45" providerId="ADAL" clId="{840156CB-95C2-4843-B7EB-A93AAC8777E0}" dt="2025-01-20T19:28:54.197" v="48645" actId="14100"/>
          <ac:cxnSpMkLst>
            <pc:docMk/>
            <pc:sldMk cId="2920634135" sldId="310"/>
            <ac:cxnSpMk id="11" creationId="{B7147798-9EC8-4BED-FC1A-B09E5A0039C8}"/>
          </ac:cxnSpMkLst>
        </pc:cxnChg>
        <pc:cxnChg chg="mod">
          <ac:chgData name="Vo Nguyen Hoang 20204833" userId="dc5264b2-a05f-4702-b299-0f1f6c976e45" providerId="ADAL" clId="{840156CB-95C2-4843-B7EB-A93AAC8777E0}" dt="2025-01-20T14:08:27.803" v="31324"/>
          <ac:cxnSpMkLst>
            <pc:docMk/>
            <pc:sldMk cId="2920634135" sldId="310"/>
            <ac:cxnSpMk id="16" creationId="{C2810E13-5CA3-1E0D-F0B7-8259E0132DA8}"/>
          </ac:cxnSpMkLst>
        </pc:cxnChg>
        <pc:cxnChg chg="mod">
          <ac:chgData name="Vo Nguyen Hoang 20204833" userId="dc5264b2-a05f-4702-b299-0f1f6c976e45" providerId="ADAL" clId="{840156CB-95C2-4843-B7EB-A93AAC8777E0}" dt="2025-01-20T14:08:42.266" v="31373" actId="20577"/>
          <ac:cxnSpMkLst>
            <pc:docMk/>
            <pc:sldMk cId="2920634135" sldId="310"/>
            <ac:cxnSpMk id="22" creationId="{1353976F-032E-9E47-229D-1E99FF60035B}"/>
          </ac:cxnSpMkLst>
        </pc:cxnChg>
      </pc:sldChg>
      <pc:sldChg chg="addSp delSp modSp add del mod">
        <pc:chgData name="Vo Nguyen Hoang 20204833" userId="dc5264b2-a05f-4702-b299-0f1f6c976e45" providerId="ADAL" clId="{840156CB-95C2-4843-B7EB-A93AAC8777E0}" dt="2025-01-10T09:29:41.335" v="11457" actId="2696"/>
        <pc:sldMkLst>
          <pc:docMk/>
          <pc:sldMk cId="600740587" sldId="311"/>
        </pc:sldMkLst>
      </pc:sldChg>
      <pc:sldChg chg="addSp delSp modSp add mod modAnim">
        <pc:chgData name="Vo Nguyen Hoang 20204833" userId="dc5264b2-a05f-4702-b299-0f1f6c976e45" providerId="ADAL" clId="{840156CB-95C2-4843-B7EB-A93AAC8777E0}" dt="2025-01-20T17:58:57.475" v="44305" actId="20577"/>
        <pc:sldMkLst>
          <pc:docMk/>
          <pc:sldMk cId="2227997878" sldId="311"/>
        </pc:sldMkLst>
        <pc:spChg chg="mod">
          <ac:chgData name="Vo Nguyen Hoang 20204833" userId="dc5264b2-a05f-4702-b299-0f1f6c976e45" providerId="ADAL" clId="{840156CB-95C2-4843-B7EB-A93AAC8777E0}" dt="2025-01-20T13:57:43.179" v="29816" actId="20577"/>
          <ac:spMkLst>
            <pc:docMk/>
            <pc:sldMk cId="2227997878" sldId="311"/>
            <ac:spMk id="3" creationId="{E71C210D-4441-6A9F-35D9-BBDA0D42BB28}"/>
          </ac:spMkLst>
        </pc:spChg>
        <pc:spChg chg="add mod">
          <ac:chgData name="Vo Nguyen Hoang 20204833" userId="dc5264b2-a05f-4702-b299-0f1f6c976e45" providerId="ADAL" clId="{840156CB-95C2-4843-B7EB-A93AAC8777E0}" dt="2025-01-20T17:56:51.699" v="44013" actId="1076"/>
          <ac:spMkLst>
            <pc:docMk/>
            <pc:sldMk cId="2227997878" sldId="311"/>
            <ac:spMk id="4" creationId="{444D8063-C4A3-A0D0-4827-9E3FD7E57A29}"/>
          </ac:spMkLst>
        </pc:spChg>
        <pc:spChg chg="mod">
          <ac:chgData name="Vo Nguyen Hoang 20204833" userId="dc5264b2-a05f-4702-b299-0f1f6c976e45" providerId="ADAL" clId="{840156CB-95C2-4843-B7EB-A93AAC8777E0}" dt="2025-01-20T13:58:11.568" v="29885" actId="20577"/>
          <ac:spMkLst>
            <pc:docMk/>
            <pc:sldMk cId="2227997878" sldId="311"/>
            <ac:spMk id="6" creationId="{A6684A2F-E945-75BB-8891-8EEB231CB670}"/>
          </ac:spMkLst>
        </pc:spChg>
        <pc:spChg chg="mod">
          <ac:chgData name="Vo Nguyen Hoang 20204833" userId="dc5264b2-a05f-4702-b299-0f1f6c976e45" providerId="ADAL" clId="{840156CB-95C2-4843-B7EB-A93AAC8777E0}" dt="2025-01-20T17:58:57.475" v="44305" actId="20577"/>
          <ac:spMkLst>
            <pc:docMk/>
            <pc:sldMk cId="2227997878" sldId="311"/>
            <ac:spMk id="9" creationId="{50916C51-E80B-4207-92C2-852D25F8E875}"/>
          </ac:spMkLst>
        </pc:spChg>
        <pc:spChg chg="mod">
          <ac:chgData name="Vo Nguyen Hoang 20204833" userId="dc5264b2-a05f-4702-b299-0f1f6c976e45" providerId="ADAL" clId="{840156CB-95C2-4843-B7EB-A93AAC8777E0}" dt="2025-01-20T13:57:47.783" v="29818" actId="20577"/>
          <ac:spMkLst>
            <pc:docMk/>
            <pc:sldMk cId="2227997878" sldId="311"/>
            <ac:spMk id="11" creationId="{E3DA1BB8-FBA3-A45C-9EDA-6B4391E35DD1}"/>
          </ac:spMkLst>
        </pc:spChg>
        <pc:grpChg chg="add mod">
          <ac:chgData name="Vo Nguyen Hoang 20204833" userId="dc5264b2-a05f-4702-b299-0f1f6c976e45" providerId="ADAL" clId="{840156CB-95C2-4843-B7EB-A93AAC8777E0}" dt="2025-01-20T17:56:50.379" v="44012" actId="1076"/>
          <ac:grpSpMkLst>
            <pc:docMk/>
            <pc:sldMk cId="2227997878" sldId="311"/>
            <ac:grpSpMk id="5" creationId="{8A496830-2751-2BE2-473F-D93BC4617FEC}"/>
          </ac:grpSpMkLst>
        </pc:grpChg>
        <pc:grpChg chg="add mod">
          <ac:chgData name="Vo Nguyen Hoang 20204833" userId="dc5264b2-a05f-4702-b299-0f1f6c976e45" providerId="ADAL" clId="{840156CB-95C2-4843-B7EB-A93AAC8777E0}" dt="2025-01-20T17:56:53.455" v="44014" actId="1076"/>
          <ac:grpSpMkLst>
            <pc:docMk/>
            <pc:sldMk cId="2227997878" sldId="311"/>
            <ac:grpSpMk id="8" creationId="{E1C1161D-154E-784F-ED9E-A6054A6E8B18}"/>
          </ac:grpSpMkLst>
        </pc:grpChg>
        <pc:grpChg chg="add del mod">
          <ac:chgData name="Vo Nguyen Hoang 20204833" userId="dc5264b2-a05f-4702-b299-0f1f6c976e45" providerId="ADAL" clId="{840156CB-95C2-4843-B7EB-A93AAC8777E0}" dt="2025-01-20T13:58:01.350" v="29820" actId="478"/>
          <ac:grpSpMkLst>
            <pc:docMk/>
            <pc:sldMk cId="2227997878" sldId="311"/>
            <ac:grpSpMk id="10" creationId="{DFE96354-250F-8813-BB5C-CCF6F7F2C57D}"/>
          </ac:grpSpMkLst>
        </pc:grpChg>
        <pc:picChg chg="mod">
          <ac:chgData name="Vo Nguyen Hoang 20204833" userId="dc5264b2-a05f-4702-b299-0f1f6c976e45" providerId="ADAL" clId="{840156CB-95C2-4843-B7EB-A93AAC8777E0}" dt="2025-01-20T13:57:59.051" v="29819"/>
          <ac:picMkLst>
            <pc:docMk/>
            <pc:sldMk cId="2227997878" sldId="311"/>
            <ac:picMk id="7" creationId="{2726A4DF-2000-2A74-85B6-570D0DEAAAD4}"/>
          </ac:picMkLst>
        </pc:picChg>
        <pc:picChg chg="mod">
          <ac:chgData name="Vo Nguyen Hoang 20204833" userId="dc5264b2-a05f-4702-b299-0f1f6c976e45" providerId="ADAL" clId="{840156CB-95C2-4843-B7EB-A93AAC8777E0}" dt="2025-01-20T17:57:11.549" v="44109" actId="1076"/>
          <ac:picMkLst>
            <pc:docMk/>
            <pc:sldMk cId="2227997878" sldId="311"/>
            <ac:picMk id="10" creationId="{3C2C6B78-38EB-B17E-FF46-10D041689D1E}"/>
          </ac:picMkLst>
        </pc:picChg>
      </pc:sldChg>
      <pc:sldChg chg="new del">
        <pc:chgData name="Vo Nguyen Hoang 20204833" userId="dc5264b2-a05f-4702-b299-0f1f6c976e45" providerId="ADAL" clId="{840156CB-95C2-4843-B7EB-A93AAC8777E0}" dt="2025-01-10T09:34:37.325" v="12714" actId="680"/>
        <pc:sldMkLst>
          <pc:docMk/>
          <pc:sldMk cId="1533567312" sldId="312"/>
        </pc:sldMkLst>
      </pc:sldChg>
      <pc:sldChg chg="new del">
        <pc:chgData name="Vo Nguyen Hoang 20204833" userId="dc5264b2-a05f-4702-b299-0f1f6c976e45" providerId="ADAL" clId="{840156CB-95C2-4843-B7EB-A93AAC8777E0}" dt="2025-01-10T09:29:43.312" v="11458" actId="47"/>
        <pc:sldMkLst>
          <pc:docMk/>
          <pc:sldMk cId="1821392878" sldId="312"/>
        </pc:sldMkLst>
      </pc:sldChg>
      <pc:sldChg chg="addSp delSp modSp new mod modClrScheme chgLayout">
        <pc:chgData name="Vo Nguyen Hoang 20204833" userId="dc5264b2-a05f-4702-b299-0f1f6c976e45" providerId="ADAL" clId="{840156CB-95C2-4843-B7EB-A93AAC8777E0}" dt="2025-01-10T09:37:53.202" v="12870" actId="20577"/>
        <pc:sldMkLst>
          <pc:docMk/>
          <pc:sldMk cId="2557148157" sldId="312"/>
        </pc:sldMkLst>
        <pc:spChg chg="mod ord">
          <ac:chgData name="Vo Nguyen Hoang 20204833" userId="dc5264b2-a05f-4702-b299-0f1f6c976e45" providerId="ADAL" clId="{840156CB-95C2-4843-B7EB-A93AAC8777E0}" dt="2025-01-10T09:34:50.292" v="12718" actId="700"/>
          <ac:spMkLst>
            <pc:docMk/>
            <pc:sldMk cId="2557148157" sldId="312"/>
            <ac:spMk id="2" creationId="{479D8DAA-147B-EC84-74F8-23A647FE9277}"/>
          </ac:spMkLst>
        </pc:spChg>
        <pc:spChg chg="add del mod ord">
          <ac:chgData name="Vo Nguyen Hoang 20204833" userId="dc5264b2-a05f-4702-b299-0f1f6c976e45" providerId="ADAL" clId="{840156CB-95C2-4843-B7EB-A93AAC8777E0}" dt="2025-01-10T09:37:53.202" v="12870" actId="20577"/>
          <ac:spMkLst>
            <pc:docMk/>
            <pc:sldMk cId="2557148157" sldId="312"/>
            <ac:spMk id="3" creationId="{4D074CC2-0BD7-3BA9-7096-3931A2E34A6E}"/>
          </ac:spMkLst>
        </pc:spChg>
        <pc:picChg chg="add mod">
          <ac:chgData name="Vo Nguyen Hoang 20204833" userId="dc5264b2-a05f-4702-b299-0f1f6c976e45" providerId="ADAL" clId="{840156CB-95C2-4843-B7EB-A93AAC8777E0}" dt="2025-01-10T09:37:46.552" v="12845" actId="1076"/>
          <ac:picMkLst>
            <pc:docMk/>
            <pc:sldMk cId="2557148157" sldId="312"/>
            <ac:picMk id="8" creationId="{1378E14E-1856-BBDA-0967-E41FF7C2FDE3}"/>
          </ac:picMkLst>
        </pc:picChg>
      </pc:sldChg>
      <pc:sldChg chg="new del">
        <pc:chgData name="Vo Nguyen Hoang 20204833" userId="dc5264b2-a05f-4702-b299-0f1f6c976e45" providerId="ADAL" clId="{840156CB-95C2-4843-B7EB-A93AAC8777E0}" dt="2025-01-10T09:34:41.574" v="12716" actId="680"/>
        <pc:sldMkLst>
          <pc:docMk/>
          <pc:sldMk cId="3312165765" sldId="312"/>
        </pc:sldMkLst>
      </pc:sldChg>
      <pc:sldChg chg="addSp delSp modSp new mod">
        <pc:chgData name="Vo Nguyen Hoang 20204833" userId="dc5264b2-a05f-4702-b299-0f1f6c976e45" providerId="ADAL" clId="{840156CB-95C2-4843-B7EB-A93AAC8777E0}" dt="2025-01-10T09:38:27.753" v="12903" actId="20577"/>
        <pc:sldMkLst>
          <pc:docMk/>
          <pc:sldMk cId="1041024380" sldId="313"/>
        </pc:sldMkLst>
        <pc:spChg chg="mod">
          <ac:chgData name="Vo Nguyen Hoang 20204833" userId="dc5264b2-a05f-4702-b299-0f1f6c976e45" providerId="ADAL" clId="{840156CB-95C2-4843-B7EB-A93AAC8777E0}" dt="2025-01-10T09:38:27.753" v="12903" actId="20577"/>
          <ac:spMkLst>
            <pc:docMk/>
            <pc:sldMk cId="1041024380" sldId="313"/>
            <ac:spMk id="2" creationId="{24E0A0FE-55C9-2AE9-7114-EC179CC473FF}"/>
          </ac:spMkLst>
        </pc:spChg>
        <pc:picChg chg="add">
          <ac:chgData name="Vo Nguyen Hoang 20204833" userId="dc5264b2-a05f-4702-b299-0f1f6c976e45" providerId="ADAL" clId="{840156CB-95C2-4843-B7EB-A93AAC8777E0}" dt="2025-01-10T09:38:14.344" v="12873" actId="22"/>
          <ac:picMkLst>
            <pc:docMk/>
            <pc:sldMk cId="1041024380" sldId="313"/>
            <ac:picMk id="6" creationId="{3DA2B845-25FB-4E59-FB4A-D06107332925}"/>
          </ac:picMkLst>
        </pc:picChg>
      </pc:sldChg>
      <pc:sldChg chg="addSp delSp modSp new mod">
        <pc:chgData name="Vo Nguyen Hoang 20204833" userId="dc5264b2-a05f-4702-b299-0f1f6c976e45" providerId="ADAL" clId="{840156CB-95C2-4843-B7EB-A93AAC8777E0}" dt="2025-01-10T09:38:50.436" v="12934" actId="22"/>
        <pc:sldMkLst>
          <pc:docMk/>
          <pc:sldMk cId="570865960" sldId="314"/>
        </pc:sldMkLst>
        <pc:spChg chg="mod">
          <ac:chgData name="Vo Nguyen Hoang 20204833" userId="dc5264b2-a05f-4702-b299-0f1f6c976e45" providerId="ADAL" clId="{840156CB-95C2-4843-B7EB-A93AAC8777E0}" dt="2025-01-10T09:38:40.590" v="12932" actId="20577"/>
          <ac:spMkLst>
            <pc:docMk/>
            <pc:sldMk cId="570865960" sldId="314"/>
            <ac:spMk id="2" creationId="{7DE323AE-5E3C-31D2-6CC4-910C566A5FA0}"/>
          </ac:spMkLst>
        </pc:spChg>
        <pc:picChg chg="add">
          <ac:chgData name="Vo Nguyen Hoang 20204833" userId="dc5264b2-a05f-4702-b299-0f1f6c976e45" providerId="ADAL" clId="{840156CB-95C2-4843-B7EB-A93AAC8777E0}" dt="2025-01-10T09:38:50.436" v="12934" actId="22"/>
          <ac:picMkLst>
            <pc:docMk/>
            <pc:sldMk cId="570865960" sldId="314"/>
            <ac:picMk id="6" creationId="{3171BBB9-406E-BA4D-0B51-AA41AB90A674}"/>
          </ac:picMkLst>
        </pc:picChg>
      </pc:sldChg>
      <pc:sldChg chg="addSp delSp modSp new mod">
        <pc:chgData name="Vo Nguyen Hoang 20204833" userId="dc5264b2-a05f-4702-b299-0f1f6c976e45" providerId="ADAL" clId="{840156CB-95C2-4843-B7EB-A93AAC8777E0}" dt="2025-01-10T09:39:17.093" v="12980" actId="20577"/>
        <pc:sldMkLst>
          <pc:docMk/>
          <pc:sldMk cId="2753792538" sldId="315"/>
        </pc:sldMkLst>
        <pc:spChg chg="mod">
          <ac:chgData name="Vo Nguyen Hoang 20204833" userId="dc5264b2-a05f-4702-b299-0f1f6c976e45" providerId="ADAL" clId="{840156CB-95C2-4843-B7EB-A93AAC8777E0}" dt="2025-01-10T09:39:17.093" v="12980" actId="20577"/>
          <ac:spMkLst>
            <pc:docMk/>
            <pc:sldMk cId="2753792538" sldId="315"/>
            <ac:spMk id="2" creationId="{BF015441-C4B7-C274-91ED-254DD7E8233E}"/>
          </ac:spMkLst>
        </pc:spChg>
        <pc:picChg chg="add">
          <ac:chgData name="Vo Nguyen Hoang 20204833" userId="dc5264b2-a05f-4702-b299-0f1f6c976e45" providerId="ADAL" clId="{840156CB-95C2-4843-B7EB-A93AAC8777E0}" dt="2025-01-10T09:39:08.611" v="12937" actId="22"/>
          <ac:picMkLst>
            <pc:docMk/>
            <pc:sldMk cId="2753792538" sldId="315"/>
            <ac:picMk id="6" creationId="{6C67DF6A-43E8-A2C5-49B8-8B156862D4A5}"/>
          </ac:picMkLst>
        </pc:picChg>
      </pc:sldChg>
      <pc:sldChg chg="addSp delSp modSp new mod">
        <pc:chgData name="Vo Nguyen Hoang 20204833" userId="dc5264b2-a05f-4702-b299-0f1f6c976e45" providerId="ADAL" clId="{840156CB-95C2-4843-B7EB-A93AAC8777E0}" dt="2025-01-10T09:39:39.517" v="13022" actId="20577"/>
        <pc:sldMkLst>
          <pc:docMk/>
          <pc:sldMk cId="543150033" sldId="316"/>
        </pc:sldMkLst>
        <pc:spChg chg="mod">
          <ac:chgData name="Vo Nguyen Hoang 20204833" userId="dc5264b2-a05f-4702-b299-0f1f6c976e45" providerId="ADAL" clId="{840156CB-95C2-4843-B7EB-A93AAC8777E0}" dt="2025-01-10T09:39:39.517" v="13022" actId="20577"/>
          <ac:spMkLst>
            <pc:docMk/>
            <pc:sldMk cId="543150033" sldId="316"/>
            <ac:spMk id="2" creationId="{9F2C9062-7E2C-0CBF-37D1-42A0563C8F7A}"/>
          </ac:spMkLst>
        </pc:spChg>
        <pc:picChg chg="add">
          <ac:chgData name="Vo Nguyen Hoang 20204833" userId="dc5264b2-a05f-4702-b299-0f1f6c976e45" providerId="ADAL" clId="{840156CB-95C2-4843-B7EB-A93AAC8777E0}" dt="2025-01-10T09:39:29.541" v="12983" actId="22"/>
          <ac:picMkLst>
            <pc:docMk/>
            <pc:sldMk cId="543150033" sldId="316"/>
            <ac:picMk id="6" creationId="{6F817899-E569-263C-DF9E-35A83FAA8515}"/>
          </ac:picMkLst>
        </pc:picChg>
      </pc:sldChg>
      <pc:sldChg chg="addSp delSp modSp new mod">
        <pc:chgData name="Vo Nguyen Hoang 20204833" userId="dc5264b2-a05f-4702-b299-0f1f6c976e45" providerId="ADAL" clId="{840156CB-95C2-4843-B7EB-A93AAC8777E0}" dt="2025-01-10T09:40:03.574" v="13059" actId="20577"/>
        <pc:sldMkLst>
          <pc:docMk/>
          <pc:sldMk cId="1027369280" sldId="317"/>
        </pc:sldMkLst>
        <pc:spChg chg="mod">
          <ac:chgData name="Vo Nguyen Hoang 20204833" userId="dc5264b2-a05f-4702-b299-0f1f6c976e45" providerId="ADAL" clId="{840156CB-95C2-4843-B7EB-A93AAC8777E0}" dt="2025-01-10T09:40:03.574" v="13059" actId="20577"/>
          <ac:spMkLst>
            <pc:docMk/>
            <pc:sldMk cId="1027369280" sldId="317"/>
            <ac:spMk id="2" creationId="{AD3D69BE-656A-E314-0299-88B52C4EA8AB}"/>
          </ac:spMkLst>
        </pc:spChg>
        <pc:picChg chg="add">
          <ac:chgData name="Vo Nguyen Hoang 20204833" userId="dc5264b2-a05f-4702-b299-0f1f6c976e45" providerId="ADAL" clId="{840156CB-95C2-4843-B7EB-A93AAC8777E0}" dt="2025-01-10T09:39:55.704" v="13025" actId="22"/>
          <ac:picMkLst>
            <pc:docMk/>
            <pc:sldMk cId="1027369280" sldId="317"/>
            <ac:picMk id="6" creationId="{9F8C7983-7ED2-46C9-2D5B-0AF93BC0366D}"/>
          </ac:picMkLst>
        </pc:picChg>
      </pc:sldChg>
      <pc:sldChg chg="addSp delSp modSp new mod">
        <pc:chgData name="Vo Nguyen Hoang 20204833" userId="dc5264b2-a05f-4702-b299-0f1f6c976e45" providerId="ADAL" clId="{840156CB-95C2-4843-B7EB-A93AAC8777E0}" dt="2025-01-10T09:40:29.357" v="13098" actId="20577"/>
        <pc:sldMkLst>
          <pc:docMk/>
          <pc:sldMk cId="545194826" sldId="318"/>
        </pc:sldMkLst>
        <pc:spChg chg="mod">
          <ac:chgData name="Vo Nguyen Hoang 20204833" userId="dc5264b2-a05f-4702-b299-0f1f6c976e45" providerId="ADAL" clId="{840156CB-95C2-4843-B7EB-A93AAC8777E0}" dt="2025-01-10T09:40:29.357" v="13098" actId="20577"/>
          <ac:spMkLst>
            <pc:docMk/>
            <pc:sldMk cId="545194826" sldId="318"/>
            <ac:spMk id="2" creationId="{FC4B6F59-AF8A-473D-9B62-95228CB10AE4}"/>
          </ac:spMkLst>
        </pc:spChg>
        <pc:picChg chg="add">
          <ac:chgData name="Vo Nguyen Hoang 20204833" userId="dc5264b2-a05f-4702-b299-0f1f6c976e45" providerId="ADAL" clId="{840156CB-95C2-4843-B7EB-A93AAC8777E0}" dt="2025-01-10T09:40:17.899" v="13062" actId="22"/>
          <ac:picMkLst>
            <pc:docMk/>
            <pc:sldMk cId="545194826" sldId="318"/>
            <ac:picMk id="6" creationId="{BB6379CA-D65F-3FB9-CBE3-1224413DF519}"/>
          </ac:picMkLst>
        </pc:picChg>
      </pc:sldChg>
      <pc:sldChg chg="addSp delSp modSp add mod">
        <pc:chgData name="Vo Nguyen Hoang 20204833" userId="dc5264b2-a05f-4702-b299-0f1f6c976e45" providerId="ADAL" clId="{840156CB-95C2-4843-B7EB-A93AAC8777E0}" dt="2025-01-10T09:40:56.205" v="13107" actId="22"/>
        <pc:sldMkLst>
          <pc:docMk/>
          <pc:sldMk cId="1619194654" sldId="319"/>
        </pc:sldMkLst>
        <pc:spChg chg="mod">
          <ac:chgData name="Vo Nguyen Hoang 20204833" userId="dc5264b2-a05f-4702-b299-0f1f6c976e45" providerId="ADAL" clId="{840156CB-95C2-4843-B7EB-A93AAC8777E0}" dt="2025-01-10T09:40:49.693" v="13105" actId="20577"/>
          <ac:spMkLst>
            <pc:docMk/>
            <pc:sldMk cId="1619194654" sldId="319"/>
            <ac:spMk id="2" creationId="{49059E34-2DFC-1B45-8CAA-3BF420E522A1}"/>
          </ac:spMkLst>
        </pc:spChg>
        <pc:picChg chg="add">
          <ac:chgData name="Vo Nguyen Hoang 20204833" userId="dc5264b2-a05f-4702-b299-0f1f6c976e45" providerId="ADAL" clId="{840156CB-95C2-4843-B7EB-A93AAC8777E0}" dt="2025-01-10T09:40:56.205" v="13107" actId="22"/>
          <ac:picMkLst>
            <pc:docMk/>
            <pc:sldMk cId="1619194654" sldId="319"/>
            <ac:picMk id="5" creationId="{118C345C-87B6-39A6-A293-5AE14E6D5DE4}"/>
          </ac:picMkLst>
        </pc:picChg>
      </pc:sldChg>
      <pc:sldChg chg="addSp delSp modSp new mod">
        <pc:chgData name="Vo Nguyen Hoang 20204833" userId="dc5264b2-a05f-4702-b299-0f1f6c976e45" providerId="ADAL" clId="{840156CB-95C2-4843-B7EB-A93AAC8777E0}" dt="2025-01-10T09:41:22.427" v="13115" actId="22"/>
        <pc:sldMkLst>
          <pc:docMk/>
          <pc:sldMk cId="466028227" sldId="320"/>
        </pc:sldMkLst>
        <pc:spChg chg="mod">
          <ac:chgData name="Vo Nguyen Hoang 20204833" userId="dc5264b2-a05f-4702-b299-0f1f6c976e45" providerId="ADAL" clId="{840156CB-95C2-4843-B7EB-A93AAC8777E0}" dt="2025-01-10T09:41:11.361" v="13113" actId="20577"/>
          <ac:spMkLst>
            <pc:docMk/>
            <pc:sldMk cId="466028227" sldId="320"/>
            <ac:spMk id="2" creationId="{9A90A5C4-AF70-AF4E-AF03-325DDF2C837F}"/>
          </ac:spMkLst>
        </pc:spChg>
        <pc:picChg chg="add">
          <ac:chgData name="Vo Nguyen Hoang 20204833" userId="dc5264b2-a05f-4702-b299-0f1f6c976e45" providerId="ADAL" clId="{840156CB-95C2-4843-B7EB-A93AAC8777E0}" dt="2025-01-10T09:41:22.427" v="13115" actId="22"/>
          <ac:picMkLst>
            <pc:docMk/>
            <pc:sldMk cId="466028227" sldId="320"/>
            <ac:picMk id="6" creationId="{948A4B89-04B7-D669-B692-264E881FA8E7}"/>
          </ac:picMkLst>
        </pc:picChg>
      </pc:sldChg>
      <pc:sldChg chg="addSp delSp modSp new mod">
        <pc:chgData name="Vo Nguyen Hoang 20204833" userId="dc5264b2-a05f-4702-b299-0f1f6c976e45" providerId="ADAL" clId="{840156CB-95C2-4843-B7EB-A93AAC8777E0}" dt="2025-01-10T09:41:44.971" v="13123" actId="20577"/>
        <pc:sldMkLst>
          <pc:docMk/>
          <pc:sldMk cId="1382334456" sldId="321"/>
        </pc:sldMkLst>
        <pc:spChg chg="mod">
          <ac:chgData name="Vo Nguyen Hoang 20204833" userId="dc5264b2-a05f-4702-b299-0f1f6c976e45" providerId="ADAL" clId="{840156CB-95C2-4843-B7EB-A93AAC8777E0}" dt="2025-01-10T09:41:44.971" v="13123" actId="20577"/>
          <ac:spMkLst>
            <pc:docMk/>
            <pc:sldMk cId="1382334456" sldId="321"/>
            <ac:spMk id="2" creationId="{D08EA811-2A98-47E3-C9BD-474EDD3D3003}"/>
          </ac:spMkLst>
        </pc:spChg>
        <pc:picChg chg="add">
          <ac:chgData name="Vo Nguyen Hoang 20204833" userId="dc5264b2-a05f-4702-b299-0f1f6c976e45" providerId="ADAL" clId="{840156CB-95C2-4843-B7EB-A93AAC8777E0}" dt="2025-01-10T09:41:36.963" v="13118" actId="22"/>
          <ac:picMkLst>
            <pc:docMk/>
            <pc:sldMk cId="1382334456" sldId="321"/>
            <ac:picMk id="6" creationId="{23A18FF6-3F08-86BB-4D6B-B5180DD04744}"/>
          </ac:picMkLst>
        </pc:picChg>
      </pc:sldChg>
      <pc:sldChg chg="addSp delSp modSp add mod">
        <pc:chgData name="Vo Nguyen Hoang 20204833" userId="dc5264b2-a05f-4702-b299-0f1f6c976e45" providerId="ADAL" clId="{840156CB-95C2-4843-B7EB-A93AAC8777E0}" dt="2025-01-10T09:42:03.759" v="13141" actId="20577"/>
        <pc:sldMkLst>
          <pc:docMk/>
          <pc:sldMk cId="1487614785" sldId="322"/>
        </pc:sldMkLst>
        <pc:spChg chg="mod">
          <ac:chgData name="Vo Nguyen Hoang 20204833" userId="dc5264b2-a05f-4702-b299-0f1f6c976e45" providerId="ADAL" clId="{840156CB-95C2-4843-B7EB-A93AAC8777E0}" dt="2025-01-10T09:42:03.759" v="13141" actId="20577"/>
          <ac:spMkLst>
            <pc:docMk/>
            <pc:sldMk cId="1487614785" sldId="322"/>
            <ac:spMk id="2" creationId="{A2D65096-2787-1431-3CAF-CE33219340E8}"/>
          </ac:spMkLst>
        </pc:spChg>
        <pc:picChg chg="add">
          <ac:chgData name="Vo Nguyen Hoang 20204833" userId="dc5264b2-a05f-4702-b299-0f1f6c976e45" providerId="ADAL" clId="{840156CB-95C2-4843-B7EB-A93AAC8777E0}" dt="2025-01-10T09:41:57.606" v="13126" actId="22"/>
          <ac:picMkLst>
            <pc:docMk/>
            <pc:sldMk cId="1487614785" sldId="322"/>
            <ac:picMk id="5" creationId="{A8635F42-662D-BD72-3A34-31C2CEE073F0}"/>
          </ac:picMkLst>
        </pc:picChg>
      </pc:sldChg>
      <pc:sldChg chg="addSp delSp modSp new mod">
        <pc:chgData name="Vo Nguyen Hoang 20204833" userId="dc5264b2-a05f-4702-b299-0f1f6c976e45" providerId="ADAL" clId="{840156CB-95C2-4843-B7EB-A93AAC8777E0}" dt="2025-01-10T09:42:28.030" v="13160" actId="20577"/>
        <pc:sldMkLst>
          <pc:docMk/>
          <pc:sldMk cId="3586512793" sldId="323"/>
        </pc:sldMkLst>
        <pc:spChg chg="mod">
          <ac:chgData name="Vo Nguyen Hoang 20204833" userId="dc5264b2-a05f-4702-b299-0f1f6c976e45" providerId="ADAL" clId="{840156CB-95C2-4843-B7EB-A93AAC8777E0}" dt="2025-01-10T09:42:28.030" v="13160" actId="20577"/>
          <ac:spMkLst>
            <pc:docMk/>
            <pc:sldMk cId="3586512793" sldId="323"/>
            <ac:spMk id="2" creationId="{85233D49-C256-9342-9A02-C821BC3E4B64}"/>
          </ac:spMkLst>
        </pc:spChg>
        <pc:picChg chg="add">
          <ac:chgData name="Vo Nguyen Hoang 20204833" userId="dc5264b2-a05f-4702-b299-0f1f6c976e45" providerId="ADAL" clId="{840156CB-95C2-4843-B7EB-A93AAC8777E0}" dt="2025-01-10T09:42:22.695" v="13144" actId="22"/>
          <ac:picMkLst>
            <pc:docMk/>
            <pc:sldMk cId="3586512793" sldId="323"/>
            <ac:picMk id="6" creationId="{D0352981-2AB0-D3A3-A376-D66D24BFF0DC}"/>
          </ac:picMkLst>
        </pc:picChg>
      </pc:sldChg>
      <pc:sldChg chg="addSp delSp modSp new mod">
        <pc:chgData name="Vo Nguyen Hoang 20204833" userId="dc5264b2-a05f-4702-b299-0f1f6c976e45" providerId="ADAL" clId="{840156CB-95C2-4843-B7EB-A93AAC8777E0}" dt="2025-01-10T09:48:48.761" v="13390" actId="1076"/>
        <pc:sldMkLst>
          <pc:docMk/>
          <pc:sldMk cId="2788772456" sldId="324"/>
        </pc:sldMkLst>
        <pc:spChg chg="mod">
          <ac:chgData name="Vo Nguyen Hoang 20204833" userId="dc5264b2-a05f-4702-b299-0f1f6c976e45" providerId="ADAL" clId="{840156CB-95C2-4843-B7EB-A93AAC8777E0}" dt="2025-01-10T09:45:03.362" v="13250" actId="20577"/>
          <ac:spMkLst>
            <pc:docMk/>
            <pc:sldMk cId="2788772456" sldId="324"/>
            <ac:spMk id="2" creationId="{3CF53A36-C6BF-8A3E-448D-409199762E3C}"/>
          </ac:spMkLst>
        </pc:spChg>
        <pc:spChg chg="add mod">
          <ac:chgData name="Vo Nguyen Hoang 20204833" userId="dc5264b2-a05f-4702-b299-0f1f6c976e45" providerId="ADAL" clId="{840156CB-95C2-4843-B7EB-A93AAC8777E0}" dt="2025-01-10T09:46:09.892" v="13305" actId="164"/>
          <ac:spMkLst>
            <pc:docMk/>
            <pc:sldMk cId="2788772456" sldId="324"/>
            <ac:spMk id="11" creationId="{09346E40-E214-A484-7F40-4F2ECB516D83}"/>
          </ac:spMkLst>
        </pc:spChg>
        <pc:spChg chg="add mod">
          <ac:chgData name="Vo Nguyen Hoang 20204833" userId="dc5264b2-a05f-4702-b299-0f1f6c976e45" providerId="ADAL" clId="{840156CB-95C2-4843-B7EB-A93AAC8777E0}" dt="2025-01-10T09:48:48.761" v="13390" actId="1076"/>
          <ac:spMkLst>
            <pc:docMk/>
            <pc:sldMk cId="2788772456" sldId="324"/>
            <ac:spMk id="13" creationId="{F058DEF4-58AE-3F66-D846-5E00DE6AAEE2}"/>
          </ac:spMkLst>
        </pc:spChg>
        <pc:spChg chg="add mod">
          <ac:chgData name="Vo Nguyen Hoang 20204833" userId="dc5264b2-a05f-4702-b299-0f1f6c976e45" providerId="ADAL" clId="{840156CB-95C2-4843-B7EB-A93AAC8777E0}" dt="2025-01-10T09:46:54.728" v="13345" actId="164"/>
          <ac:spMkLst>
            <pc:docMk/>
            <pc:sldMk cId="2788772456" sldId="324"/>
            <ac:spMk id="15" creationId="{726EB407-D7F5-2CE1-542A-F9D8EFC742E9}"/>
          </ac:spMkLst>
        </pc:spChg>
        <pc:grpChg chg="add mod">
          <ac:chgData name="Vo Nguyen Hoang 20204833" userId="dc5264b2-a05f-4702-b299-0f1f6c976e45" providerId="ADAL" clId="{840156CB-95C2-4843-B7EB-A93AAC8777E0}" dt="2025-01-10T09:47:14.842" v="13360" actId="14100"/>
          <ac:grpSpMkLst>
            <pc:docMk/>
            <pc:sldMk cId="2788772456" sldId="324"/>
            <ac:grpSpMk id="12" creationId="{D91A16A1-35F1-5E3A-58B3-5E0EBFA73CF0}"/>
          </ac:grpSpMkLst>
        </pc:grpChg>
        <pc:grpChg chg="add mod">
          <ac:chgData name="Vo Nguyen Hoang 20204833" userId="dc5264b2-a05f-4702-b299-0f1f6c976e45" providerId="ADAL" clId="{840156CB-95C2-4843-B7EB-A93AAC8777E0}" dt="2025-01-10T09:47:17.856" v="13361" actId="14100"/>
          <ac:grpSpMkLst>
            <pc:docMk/>
            <pc:sldMk cId="2788772456" sldId="324"/>
            <ac:grpSpMk id="14" creationId="{33A38476-3DBF-318D-755F-D2A74D9738F9}"/>
          </ac:grpSpMkLst>
        </pc:grpChg>
        <pc:grpChg chg="add mod">
          <ac:chgData name="Vo Nguyen Hoang 20204833" userId="dc5264b2-a05f-4702-b299-0f1f6c976e45" providerId="ADAL" clId="{840156CB-95C2-4843-B7EB-A93AAC8777E0}" dt="2025-01-10T09:47:21.597" v="13362" actId="1076"/>
          <ac:grpSpMkLst>
            <pc:docMk/>
            <pc:sldMk cId="2788772456" sldId="324"/>
            <ac:grpSpMk id="16" creationId="{7209EE96-4D56-98A3-E63B-61F7118C7B22}"/>
          </ac:grpSpMkLst>
        </pc:grpChg>
        <pc:picChg chg="add mod">
          <ac:chgData name="Vo Nguyen Hoang 20204833" userId="dc5264b2-a05f-4702-b299-0f1f6c976e45" providerId="ADAL" clId="{840156CB-95C2-4843-B7EB-A93AAC8777E0}" dt="2025-01-10T09:46:09.892" v="13305" actId="164"/>
          <ac:picMkLst>
            <pc:docMk/>
            <pc:sldMk cId="2788772456" sldId="324"/>
            <ac:picMk id="6" creationId="{06ADC53D-1259-7ED3-91B6-89414A3FD782}"/>
          </ac:picMkLst>
        </pc:picChg>
        <pc:picChg chg="add mod">
          <ac:chgData name="Vo Nguyen Hoang 20204833" userId="dc5264b2-a05f-4702-b299-0f1f6c976e45" providerId="ADAL" clId="{840156CB-95C2-4843-B7EB-A93AAC8777E0}" dt="2025-01-10T09:46:29.579" v="13323" actId="164"/>
          <ac:picMkLst>
            <pc:docMk/>
            <pc:sldMk cId="2788772456" sldId="324"/>
            <ac:picMk id="8" creationId="{2F2F4CC1-6F49-5BDC-F15E-414230C349E7}"/>
          </ac:picMkLst>
        </pc:picChg>
        <pc:picChg chg="add mod">
          <ac:chgData name="Vo Nguyen Hoang 20204833" userId="dc5264b2-a05f-4702-b299-0f1f6c976e45" providerId="ADAL" clId="{840156CB-95C2-4843-B7EB-A93AAC8777E0}" dt="2025-01-10T09:46:54.728" v="13345" actId="164"/>
          <ac:picMkLst>
            <pc:docMk/>
            <pc:sldMk cId="2788772456" sldId="324"/>
            <ac:picMk id="10" creationId="{DA8CEC2D-ECE4-ED71-5D88-1A7493CCE249}"/>
          </ac:picMkLst>
        </pc:picChg>
      </pc:sldChg>
      <pc:sldChg chg="new del">
        <pc:chgData name="Vo Nguyen Hoang 20204833" userId="dc5264b2-a05f-4702-b299-0f1f6c976e45" providerId="ADAL" clId="{840156CB-95C2-4843-B7EB-A93AAC8777E0}" dt="2025-01-10T09:43:33.720" v="13189" actId="680"/>
        <pc:sldMkLst>
          <pc:docMk/>
          <pc:sldMk cId="1375439634" sldId="325"/>
        </pc:sldMkLst>
      </pc:sldChg>
      <pc:sldChg chg="new del ord">
        <pc:chgData name="Vo Nguyen Hoang 20204833" userId="dc5264b2-a05f-4702-b299-0f1f6c976e45" providerId="ADAL" clId="{840156CB-95C2-4843-B7EB-A93AAC8777E0}" dt="2025-01-10T09:44:39.088" v="13207" actId="47"/>
        <pc:sldMkLst>
          <pc:docMk/>
          <pc:sldMk cId="2395357206" sldId="325"/>
        </pc:sldMkLst>
      </pc:sldChg>
      <pc:sldChg chg="addSp delSp modSp add mod">
        <pc:chgData name="Vo Nguyen Hoang 20204833" userId="dc5264b2-a05f-4702-b299-0f1f6c976e45" providerId="ADAL" clId="{840156CB-95C2-4843-B7EB-A93AAC8777E0}" dt="2025-01-10T09:49:01.948" v="13394" actId="1076"/>
        <pc:sldMkLst>
          <pc:docMk/>
          <pc:sldMk cId="3442455910" sldId="326"/>
        </pc:sldMkLst>
        <pc:spChg chg="mod">
          <ac:chgData name="Vo Nguyen Hoang 20204833" userId="dc5264b2-a05f-4702-b299-0f1f6c976e45" providerId="ADAL" clId="{840156CB-95C2-4843-B7EB-A93AAC8777E0}" dt="2025-01-10T09:45:23.140" v="13287" actId="20577"/>
          <ac:spMkLst>
            <pc:docMk/>
            <pc:sldMk cId="3442455910" sldId="326"/>
            <ac:spMk id="2" creationId="{50E08DD7-0363-B243-E7A9-B85B124BDB19}"/>
          </ac:spMkLst>
        </pc:spChg>
        <pc:spChg chg="add mod">
          <ac:chgData name="Vo Nguyen Hoang 20204833" userId="dc5264b2-a05f-4702-b299-0f1f6c976e45" providerId="ADAL" clId="{840156CB-95C2-4843-B7EB-A93AAC8777E0}" dt="2025-01-10T09:48:42.128" v="13389" actId="1076"/>
          <ac:spMkLst>
            <pc:docMk/>
            <pc:sldMk cId="3442455910" sldId="326"/>
            <ac:spMk id="14" creationId="{5B7FE43B-63DB-412E-A431-D8EA7EAF52E9}"/>
          </ac:spMkLst>
        </pc:spChg>
        <pc:spChg chg="add mod">
          <ac:chgData name="Vo Nguyen Hoang 20204833" userId="dc5264b2-a05f-4702-b299-0f1f6c976e45" providerId="ADAL" clId="{840156CB-95C2-4843-B7EB-A93AAC8777E0}" dt="2025-01-10T09:48:54.014" v="13392" actId="1076"/>
          <ac:spMkLst>
            <pc:docMk/>
            <pc:sldMk cId="3442455910" sldId="326"/>
            <ac:spMk id="15" creationId="{E3225CC0-D01D-C0DB-4A29-B3E06B73B1D2}"/>
          </ac:spMkLst>
        </pc:spChg>
        <pc:spChg chg="add mod">
          <ac:chgData name="Vo Nguyen Hoang 20204833" userId="dc5264b2-a05f-4702-b299-0f1f6c976e45" providerId="ADAL" clId="{840156CB-95C2-4843-B7EB-A93AAC8777E0}" dt="2025-01-10T09:49:01.948" v="13394" actId="1076"/>
          <ac:spMkLst>
            <pc:docMk/>
            <pc:sldMk cId="3442455910" sldId="326"/>
            <ac:spMk id="16" creationId="{C14BEF84-4D3F-9D73-DC3B-A381F85A5D52}"/>
          </ac:spMkLst>
        </pc:spChg>
        <pc:picChg chg="add mod">
          <ac:chgData name="Vo Nguyen Hoang 20204833" userId="dc5264b2-a05f-4702-b299-0f1f6c976e45" providerId="ADAL" clId="{840156CB-95C2-4843-B7EB-A93AAC8777E0}" dt="2025-01-10T09:47:48.908" v="13369" actId="1076"/>
          <ac:picMkLst>
            <pc:docMk/>
            <pc:sldMk cId="3442455910" sldId="326"/>
            <ac:picMk id="9" creationId="{ABF810F2-AC39-C5BA-0AEB-DDE23F4BC5FA}"/>
          </ac:picMkLst>
        </pc:picChg>
        <pc:picChg chg="add mod">
          <ac:chgData name="Vo Nguyen Hoang 20204833" userId="dc5264b2-a05f-4702-b299-0f1f6c976e45" providerId="ADAL" clId="{840156CB-95C2-4843-B7EB-A93AAC8777E0}" dt="2025-01-10T09:48:27.225" v="13385" actId="1076"/>
          <ac:picMkLst>
            <pc:docMk/>
            <pc:sldMk cId="3442455910" sldId="326"/>
            <ac:picMk id="11" creationId="{73B185BA-AA78-7DB2-213D-6CFB4086B422}"/>
          </ac:picMkLst>
        </pc:picChg>
        <pc:picChg chg="add mod">
          <ac:chgData name="Vo Nguyen Hoang 20204833" userId="dc5264b2-a05f-4702-b299-0f1f6c976e45" providerId="ADAL" clId="{840156CB-95C2-4843-B7EB-A93AAC8777E0}" dt="2025-01-10T09:48:31.859" v="13387" actId="1076"/>
          <ac:picMkLst>
            <pc:docMk/>
            <pc:sldMk cId="3442455910" sldId="326"/>
            <ac:picMk id="13" creationId="{B0EA7E8E-214C-3D02-F95F-74F50D571AD5}"/>
          </ac:picMkLst>
        </pc:picChg>
      </pc:sldChg>
      <pc:sldChg chg="addSp delSp modSp new mod">
        <pc:chgData name="Vo Nguyen Hoang 20204833" userId="dc5264b2-a05f-4702-b299-0f1f6c976e45" providerId="ADAL" clId="{840156CB-95C2-4843-B7EB-A93AAC8777E0}" dt="2025-01-20T16:48:18.056" v="40752" actId="1076"/>
        <pc:sldMkLst>
          <pc:docMk/>
          <pc:sldMk cId="1545539353" sldId="327"/>
        </pc:sldMkLst>
        <pc:spChg chg="mod">
          <ac:chgData name="Vo Nguyen Hoang 20204833" userId="dc5264b2-a05f-4702-b299-0f1f6c976e45" providerId="ADAL" clId="{840156CB-95C2-4843-B7EB-A93AAC8777E0}" dt="2025-01-10T09:49:26.731" v="13457" actId="20577"/>
          <ac:spMkLst>
            <pc:docMk/>
            <pc:sldMk cId="1545539353" sldId="327"/>
            <ac:spMk id="2" creationId="{281215F1-AFF4-FC2C-2998-38015F3D9099}"/>
          </ac:spMkLst>
        </pc:spChg>
        <pc:spChg chg="add mod">
          <ac:chgData name="Vo Nguyen Hoang 20204833" userId="dc5264b2-a05f-4702-b299-0f1f6c976e45" providerId="ADAL" clId="{840156CB-95C2-4843-B7EB-A93AAC8777E0}" dt="2025-01-20T16:47:03.940" v="40535" actId="1076"/>
          <ac:spMkLst>
            <pc:docMk/>
            <pc:sldMk cId="1545539353" sldId="327"/>
            <ac:spMk id="7" creationId="{CA3929EE-92D8-E73E-4E6A-3291A9A3A6FA}"/>
          </ac:spMkLst>
        </pc:spChg>
        <pc:spChg chg="add mod">
          <ac:chgData name="Vo Nguyen Hoang 20204833" userId="dc5264b2-a05f-4702-b299-0f1f6c976e45" providerId="ADAL" clId="{840156CB-95C2-4843-B7EB-A93AAC8777E0}" dt="2025-01-20T16:47:11.321" v="40539" actId="12"/>
          <ac:spMkLst>
            <pc:docMk/>
            <pc:sldMk cId="1545539353" sldId="327"/>
            <ac:spMk id="8" creationId="{D67AA5BE-78DB-4E32-2363-9A652AF5B359}"/>
          </ac:spMkLst>
        </pc:spChg>
        <pc:spChg chg="mod">
          <ac:chgData name="Vo Nguyen Hoang 20204833" userId="dc5264b2-a05f-4702-b299-0f1f6c976e45" providerId="ADAL" clId="{840156CB-95C2-4843-B7EB-A93AAC8777E0}" dt="2025-01-20T16:48:15.728" v="40751" actId="1076"/>
          <ac:spMkLst>
            <pc:docMk/>
            <pc:sldMk cId="1545539353" sldId="327"/>
            <ac:spMk id="9" creationId="{E0CCAB54-9BA2-91D9-23BB-B86C874FD986}"/>
          </ac:spMkLst>
        </pc:spChg>
        <pc:grpChg chg="add mod">
          <ac:chgData name="Vo Nguyen Hoang 20204833" userId="dc5264b2-a05f-4702-b299-0f1f6c976e45" providerId="ADAL" clId="{840156CB-95C2-4843-B7EB-A93AAC8777E0}" dt="2025-01-20T16:48:18.056" v="40752" actId="1076"/>
          <ac:grpSpMkLst>
            <pc:docMk/>
            <pc:sldMk cId="1545539353" sldId="327"/>
            <ac:grpSpMk id="3" creationId="{0369BC54-EDA5-04E7-1AD2-31E194A3AD0E}"/>
          </ac:grpSpMkLst>
        </pc:grpChg>
        <pc:graphicFrameChg chg="add mod modGraphic">
          <ac:chgData name="Vo Nguyen Hoang 20204833" userId="dc5264b2-a05f-4702-b299-0f1f6c976e45" providerId="ADAL" clId="{840156CB-95C2-4843-B7EB-A93AAC8777E0}" dt="2025-01-20T16:47:06.082" v="40536" actId="1076"/>
          <ac:graphicFrameMkLst>
            <pc:docMk/>
            <pc:sldMk cId="1545539353" sldId="327"/>
            <ac:graphicFrameMk id="5" creationId="{65068FF1-72F8-4513-BD1E-92C18811104E}"/>
          </ac:graphicFrameMkLst>
        </pc:graphicFrameChg>
        <pc:graphicFrameChg chg="add mod modGraphic">
          <ac:chgData name="Vo Nguyen Hoang 20204833" userId="dc5264b2-a05f-4702-b299-0f1f6c976e45" providerId="ADAL" clId="{840156CB-95C2-4843-B7EB-A93AAC8777E0}" dt="2025-01-20T16:47:01.930" v="40534" actId="1076"/>
          <ac:graphicFrameMkLst>
            <pc:docMk/>
            <pc:sldMk cId="1545539353" sldId="327"/>
            <ac:graphicFrameMk id="6" creationId="{EE14CA9D-F95A-25B7-CC65-0CCC4D12D345}"/>
          </ac:graphicFrameMkLst>
        </pc:graphicFrameChg>
        <pc:picChg chg="mod">
          <ac:chgData name="Vo Nguyen Hoang 20204833" userId="dc5264b2-a05f-4702-b299-0f1f6c976e45" providerId="ADAL" clId="{840156CB-95C2-4843-B7EB-A93AAC8777E0}" dt="2025-01-20T16:48:13.099" v="40749" actId="1076"/>
          <ac:picMkLst>
            <pc:docMk/>
            <pc:sldMk cId="1545539353" sldId="327"/>
            <ac:picMk id="10" creationId="{7B0B4A5C-A294-C710-BA1A-BE3E7D4A92FA}"/>
          </ac:picMkLst>
        </pc:picChg>
      </pc:sldChg>
      <pc:sldChg chg="addSp delSp modSp add mod">
        <pc:chgData name="Vo Nguyen Hoang 20204833" userId="dc5264b2-a05f-4702-b299-0f1f6c976e45" providerId="ADAL" clId="{840156CB-95C2-4843-B7EB-A93AAC8777E0}" dt="2025-01-21T01:44:37.584" v="49411" actId="20577"/>
        <pc:sldMkLst>
          <pc:docMk/>
          <pc:sldMk cId="3684257781" sldId="328"/>
        </pc:sldMkLst>
        <pc:spChg chg="mod">
          <ac:chgData name="Vo Nguyen Hoang 20204833" userId="dc5264b2-a05f-4702-b299-0f1f6c976e45" providerId="ADAL" clId="{840156CB-95C2-4843-B7EB-A93AAC8777E0}" dt="2025-01-19T19:58:14.286" v="22091" actId="20577"/>
          <ac:spMkLst>
            <pc:docMk/>
            <pc:sldMk cId="3684257781" sldId="328"/>
            <ac:spMk id="3" creationId="{CE030EF1-D30C-81DD-DF6F-BC3679C84DB0}"/>
          </ac:spMkLst>
        </pc:spChg>
        <pc:spChg chg="add del mod">
          <ac:chgData name="Vo Nguyen Hoang 20204833" userId="dc5264b2-a05f-4702-b299-0f1f6c976e45" providerId="ADAL" clId="{840156CB-95C2-4843-B7EB-A93AAC8777E0}" dt="2025-01-20T18:24:59.384" v="45099" actId="478"/>
          <ac:spMkLst>
            <pc:docMk/>
            <pc:sldMk cId="3684257781" sldId="328"/>
            <ac:spMk id="7" creationId="{FE4A2322-448A-9620-CADC-578FA6E8D13B}"/>
          </ac:spMkLst>
        </pc:spChg>
        <pc:spChg chg="add del mod">
          <ac:chgData name="Vo Nguyen Hoang 20204833" userId="dc5264b2-a05f-4702-b299-0f1f6c976e45" providerId="ADAL" clId="{840156CB-95C2-4843-B7EB-A93AAC8777E0}" dt="2025-01-20T18:25:00.892" v="45100" actId="478"/>
          <ac:spMkLst>
            <pc:docMk/>
            <pc:sldMk cId="3684257781" sldId="328"/>
            <ac:spMk id="15" creationId="{748ED21A-1954-07A0-B6CF-1115B8D84BB4}"/>
          </ac:spMkLst>
        </pc:spChg>
        <pc:spChg chg="add mod">
          <ac:chgData name="Vo Nguyen Hoang 20204833" userId="dc5264b2-a05f-4702-b299-0f1f6c976e45" providerId="ADAL" clId="{840156CB-95C2-4843-B7EB-A93AAC8777E0}" dt="2025-01-20T18:25:18.418" v="45106" actId="1076"/>
          <ac:spMkLst>
            <pc:docMk/>
            <pc:sldMk cId="3684257781" sldId="328"/>
            <ac:spMk id="17" creationId="{56AC641F-BEEB-E894-2243-61802CF26EDC}"/>
          </ac:spMkLst>
        </pc:spChg>
        <pc:spChg chg="mod">
          <ac:chgData name="Vo Nguyen Hoang 20204833" userId="dc5264b2-a05f-4702-b299-0f1f6c976e45" providerId="ADAL" clId="{840156CB-95C2-4843-B7EB-A93AAC8777E0}" dt="2025-01-20T18:25:23.683" v="45108" actId="1076"/>
          <ac:spMkLst>
            <pc:docMk/>
            <pc:sldMk cId="3684257781" sldId="328"/>
            <ac:spMk id="19" creationId="{A6CFDA2A-90E4-ED89-FDEF-2E290B9CB4A3}"/>
          </ac:spMkLst>
        </pc:spChg>
        <pc:spChg chg="mod">
          <ac:chgData name="Vo Nguyen Hoang 20204833" userId="dc5264b2-a05f-4702-b299-0f1f6c976e45" providerId="ADAL" clId="{840156CB-95C2-4843-B7EB-A93AAC8777E0}" dt="2025-01-21T01:44:37.584" v="49411" actId="20577"/>
          <ac:spMkLst>
            <pc:docMk/>
            <pc:sldMk cId="3684257781" sldId="328"/>
            <ac:spMk id="38" creationId="{C8C0EB89-91DD-A47C-2946-60A2AAC35A3D}"/>
          </ac:spMkLst>
        </pc:spChg>
        <pc:grpChg chg="add del mod">
          <ac:chgData name="Vo Nguyen Hoang 20204833" userId="dc5264b2-a05f-4702-b299-0f1f6c976e45" providerId="ADAL" clId="{840156CB-95C2-4843-B7EB-A93AAC8777E0}" dt="2025-01-20T18:24:58.248" v="45098" actId="478"/>
          <ac:grpSpMkLst>
            <pc:docMk/>
            <pc:sldMk cId="3684257781" sldId="328"/>
            <ac:grpSpMk id="8" creationId="{E661E50A-7999-D598-8BB9-DEF220165F0E}"/>
          </ac:grpSpMkLst>
        </pc:grpChg>
        <pc:grpChg chg="add mod">
          <ac:chgData name="Vo Nguyen Hoang 20204833" userId="dc5264b2-a05f-4702-b299-0f1f6c976e45" providerId="ADAL" clId="{840156CB-95C2-4843-B7EB-A93AAC8777E0}" dt="2025-01-20T18:25:13.773" v="45105" actId="1076"/>
          <ac:grpSpMkLst>
            <pc:docMk/>
            <pc:sldMk cId="3684257781" sldId="328"/>
            <ac:grpSpMk id="18" creationId="{30C3CE01-6E49-9012-C128-542C0AAAC9CB}"/>
          </ac:grpSpMkLst>
        </pc:grpChg>
        <pc:grpChg chg="add mod">
          <ac:chgData name="Vo Nguyen Hoang 20204833" userId="dc5264b2-a05f-4702-b299-0f1f6c976e45" providerId="ADAL" clId="{840156CB-95C2-4843-B7EB-A93AAC8777E0}" dt="2025-01-20T18:25:06.990" v="45102" actId="1076"/>
          <ac:grpSpMkLst>
            <pc:docMk/>
            <pc:sldMk cId="3684257781" sldId="328"/>
            <ac:grpSpMk id="37" creationId="{B4E8E34B-753E-CD33-4BE0-CCC31CCDEB6E}"/>
          </ac:grpSpMkLst>
        </pc:grpChg>
        <pc:picChg chg="mod">
          <ac:chgData name="Vo Nguyen Hoang 20204833" userId="dc5264b2-a05f-4702-b299-0f1f6c976e45" providerId="ADAL" clId="{840156CB-95C2-4843-B7EB-A93AAC8777E0}" dt="2025-01-20T18:05:35.551" v="44647" actId="1076"/>
          <ac:picMkLst>
            <pc:docMk/>
            <pc:sldMk cId="3684257781" sldId="328"/>
            <ac:picMk id="20" creationId="{E7FDB895-7102-A881-299C-305B884214BA}"/>
          </ac:picMkLst>
        </pc:picChg>
        <pc:picChg chg="mod">
          <ac:chgData name="Vo Nguyen Hoang 20204833" userId="dc5264b2-a05f-4702-b299-0f1f6c976e45" providerId="ADAL" clId="{840156CB-95C2-4843-B7EB-A93AAC8777E0}" dt="2025-01-19T16:32:58.873" v="18684" actId="1076"/>
          <ac:picMkLst>
            <pc:docMk/>
            <pc:sldMk cId="3684257781" sldId="328"/>
            <ac:picMk id="39" creationId="{F5CAE928-E7EC-97AC-AC3D-B592C1C4AB82}"/>
          </ac:picMkLst>
        </pc:picChg>
      </pc:sldChg>
      <pc:sldChg chg="modSp add mod">
        <pc:chgData name="Vo Nguyen Hoang 20204833" userId="dc5264b2-a05f-4702-b299-0f1f6c976e45" providerId="ADAL" clId="{840156CB-95C2-4843-B7EB-A93AAC8777E0}" dt="2025-01-20T05:44:12.681" v="29414" actId="1076"/>
        <pc:sldMkLst>
          <pc:docMk/>
          <pc:sldMk cId="3553127048" sldId="329"/>
        </pc:sldMkLst>
        <pc:spChg chg="mod">
          <ac:chgData name="Vo Nguyen Hoang 20204833" userId="dc5264b2-a05f-4702-b299-0f1f6c976e45" providerId="ADAL" clId="{840156CB-95C2-4843-B7EB-A93AAC8777E0}" dt="2025-01-20T05:44:12.681" v="29414" actId="1076"/>
          <ac:spMkLst>
            <pc:docMk/>
            <pc:sldMk cId="3553127048" sldId="329"/>
            <ac:spMk id="3" creationId="{1D2C4D6D-D7CB-DB23-CC4D-2F6964BF204F}"/>
          </ac:spMkLst>
        </pc:spChg>
      </pc:sldChg>
      <pc:sldChg chg="modSp add mod">
        <pc:chgData name="Vo Nguyen Hoang 20204833" userId="dc5264b2-a05f-4702-b299-0f1f6c976e45" providerId="ADAL" clId="{840156CB-95C2-4843-B7EB-A93AAC8777E0}" dt="2025-01-20T05:44:22.980" v="29437" actId="1076"/>
        <pc:sldMkLst>
          <pc:docMk/>
          <pc:sldMk cId="3256529850" sldId="330"/>
        </pc:sldMkLst>
        <pc:spChg chg="mod">
          <ac:chgData name="Vo Nguyen Hoang 20204833" userId="dc5264b2-a05f-4702-b299-0f1f6c976e45" providerId="ADAL" clId="{840156CB-95C2-4843-B7EB-A93AAC8777E0}" dt="2025-01-20T05:44:22.980" v="29437" actId="1076"/>
          <ac:spMkLst>
            <pc:docMk/>
            <pc:sldMk cId="3256529850" sldId="330"/>
            <ac:spMk id="3" creationId="{B12C4CC6-A126-CD57-CFBD-BA859683795E}"/>
          </ac:spMkLst>
        </pc:spChg>
      </pc:sldChg>
      <pc:sldChg chg="new del">
        <pc:chgData name="Vo Nguyen Hoang 20204833" userId="dc5264b2-a05f-4702-b299-0f1f6c976e45" providerId="ADAL" clId="{840156CB-95C2-4843-B7EB-A93AAC8777E0}" dt="2025-01-19T14:10:11.260" v="16046" actId="47"/>
        <pc:sldMkLst>
          <pc:docMk/>
          <pc:sldMk cId="1175784278" sldId="331"/>
        </pc:sldMkLst>
      </pc:sldChg>
      <pc:sldChg chg="add del">
        <pc:chgData name="Vo Nguyen Hoang 20204833" userId="dc5264b2-a05f-4702-b299-0f1f6c976e45" providerId="ADAL" clId="{840156CB-95C2-4843-B7EB-A93AAC8777E0}" dt="2025-01-19T14:13:07.545" v="16054" actId="47"/>
        <pc:sldMkLst>
          <pc:docMk/>
          <pc:sldMk cId="869476577" sldId="332"/>
        </pc:sldMkLst>
      </pc:sldChg>
      <pc:sldChg chg="addSp delSp modSp add mod">
        <pc:chgData name="Vo Nguyen Hoang 20204833" userId="dc5264b2-a05f-4702-b299-0f1f6c976e45" providerId="ADAL" clId="{840156CB-95C2-4843-B7EB-A93AAC8777E0}" dt="2025-01-20T19:06:54.642" v="47643" actId="478"/>
        <pc:sldMkLst>
          <pc:docMk/>
          <pc:sldMk cId="2076517561" sldId="333"/>
        </pc:sldMkLst>
        <pc:spChg chg="mod">
          <ac:chgData name="Vo Nguyen Hoang 20204833" userId="dc5264b2-a05f-4702-b299-0f1f6c976e45" providerId="ADAL" clId="{840156CB-95C2-4843-B7EB-A93AAC8777E0}" dt="2025-01-19T19:58:19.215" v="22095" actId="20577"/>
          <ac:spMkLst>
            <pc:docMk/>
            <pc:sldMk cId="2076517561" sldId="333"/>
            <ac:spMk id="3" creationId="{87885A5B-1796-5BFB-37D7-5F9CE7051632}"/>
          </ac:spMkLst>
        </pc:spChg>
        <pc:spChg chg="add mod">
          <ac:chgData name="Vo Nguyen Hoang 20204833" userId="dc5264b2-a05f-4702-b299-0f1f6c976e45" providerId="ADAL" clId="{840156CB-95C2-4843-B7EB-A93AAC8777E0}" dt="2025-01-20T18:13:19.308" v="44867" actId="1076"/>
          <ac:spMkLst>
            <pc:docMk/>
            <pc:sldMk cId="2076517561" sldId="333"/>
            <ac:spMk id="5" creationId="{F1519956-0B79-BCDA-1439-524DB4659554}"/>
          </ac:spMkLst>
        </pc:spChg>
        <pc:spChg chg="add mod">
          <ac:chgData name="Vo Nguyen Hoang 20204833" userId="dc5264b2-a05f-4702-b299-0f1f6c976e45" providerId="ADAL" clId="{840156CB-95C2-4843-B7EB-A93AAC8777E0}" dt="2025-01-20T18:13:19.308" v="44867" actId="1076"/>
          <ac:spMkLst>
            <pc:docMk/>
            <pc:sldMk cId="2076517561" sldId="333"/>
            <ac:spMk id="6" creationId="{B89B7806-7AB0-7364-2778-5F1B318D4745}"/>
          </ac:spMkLst>
        </pc:spChg>
        <pc:spChg chg="del">
          <ac:chgData name="Vo Nguyen Hoang 20204833" userId="dc5264b2-a05f-4702-b299-0f1f6c976e45" providerId="ADAL" clId="{840156CB-95C2-4843-B7EB-A93AAC8777E0}" dt="2025-01-20T19:06:54.642" v="47643" actId="478"/>
          <ac:spMkLst>
            <pc:docMk/>
            <pc:sldMk cId="2076517561" sldId="333"/>
            <ac:spMk id="10" creationId="{9EE414DC-05FE-39AE-9E1E-334C3D82850E}"/>
          </ac:spMkLst>
        </pc:spChg>
        <pc:spChg chg="add mod">
          <ac:chgData name="Vo Nguyen Hoang 20204833" userId="dc5264b2-a05f-4702-b299-0f1f6c976e45" providerId="ADAL" clId="{840156CB-95C2-4843-B7EB-A93AAC8777E0}" dt="2025-01-20T18:13:19.308" v="44867" actId="1076"/>
          <ac:spMkLst>
            <pc:docMk/>
            <pc:sldMk cId="2076517561" sldId="333"/>
            <ac:spMk id="11" creationId="{71B0CB22-2F3B-7AC1-755A-211C46B433C7}"/>
          </ac:spMkLst>
        </pc:spChg>
        <pc:spChg chg="add mod">
          <ac:chgData name="Vo Nguyen Hoang 20204833" userId="dc5264b2-a05f-4702-b299-0f1f6c976e45" providerId="ADAL" clId="{840156CB-95C2-4843-B7EB-A93AAC8777E0}" dt="2025-01-20T18:13:19.308" v="44867" actId="1076"/>
          <ac:spMkLst>
            <pc:docMk/>
            <pc:sldMk cId="2076517561" sldId="333"/>
            <ac:spMk id="13" creationId="{D4D66AF1-2AFA-5A70-3707-4655E770A674}"/>
          </ac:spMkLst>
        </pc:spChg>
        <pc:spChg chg="add mod">
          <ac:chgData name="Vo Nguyen Hoang 20204833" userId="dc5264b2-a05f-4702-b299-0f1f6c976e45" providerId="ADAL" clId="{840156CB-95C2-4843-B7EB-A93AAC8777E0}" dt="2025-01-20T18:13:19.308" v="44867" actId="1076"/>
          <ac:spMkLst>
            <pc:docMk/>
            <pc:sldMk cId="2076517561" sldId="333"/>
            <ac:spMk id="40" creationId="{BAC18BF7-CE1D-5C4F-99DB-FF1A66366E7C}"/>
          </ac:spMkLst>
        </pc:spChg>
        <pc:spChg chg="mod">
          <ac:chgData name="Vo Nguyen Hoang 20204833" userId="dc5264b2-a05f-4702-b299-0f1f6c976e45" providerId="ADAL" clId="{840156CB-95C2-4843-B7EB-A93AAC8777E0}" dt="2025-01-20T19:02:14.893" v="46986" actId="20577"/>
          <ac:spMkLst>
            <pc:docMk/>
            <pc:sldMk cId="2076517561" sldId="333"/>
            <ac:spMk id="47" creationId="{921D15F3-21DA-37E4-E38D-32157DEAF665}"/>
          </ac:spMkLst>
        </pc:spChg>
        <pc:spChg chg="add mod">
          <ac:chgData name="Vo Nguyen Hoang 20204833" userId="dc5264b2-a05f-4702-b299-0f1f6c976e45" providerId="ADAL" clId="{840156CB-95C2-4843-B7EB-A93AAC8777E0}" dt="2025-01-20T19:03:21.701" v="46989" actId="1036"/>
          <ac:spMkLst>
            <pc:docMk/>
            <pc:sldMk cId="2076517561" sldId="333"/>
            <ac:spMk id="51" creationId="{222CA058-C95D-AFB2-14CA-AECECB1CF362}"/>
          </ac:spMkLst>
        </pc:spChg>
        <pc:grpChg chg="add mod">
          <ac:chgData name="Vo Nguyen Hoang 20204833" userId="dc5264b2-a05f-4702-b299-0f1f6c976e45" providerId="ADAL" clId="{840156CB-95C2-4843-B7EB-A93AAC8777E0}" dt="2025-01-19T19:59:37.314" v="22109" actId="1076"/>
          <ac:grpSpMkLst>
            <pc:docMk/>
            <pc:sldMk cId="2076517561" sldId="333"/>
            <ac:grpSpMk id="41" creationId="{2561CC36-4995-AC18-5543-5973A79823EF}"/>
          </ac:grpSpMkLst>
        </pc:grpChg>
        <pc:grpChg chg="add mod">
          <ac:chgData name="Vo Nguyen Hoang 20204833" userId="dc5264b2-a05f-4702-b299-0f1f6c976e45" providerId="ADAL" clId="{840156CB-95C2-4843-B7EB-A93AAC8777E0}" dt="2025-01-19T19:59:37.314" v="22109" actId="1076"/>
          <ac:grpSpMkLst>
            <pc:docMk/>
            <pc:sldMk cId="2076517561" sldId="333"/>
            <ac:grpSpMk id="42" creationId="{9068E9B5-D5A5-29AB-917F-6031C2152027}"/>
          </ac:grpSpMkLst>
        </pc:grpChg>
        <pc:grpChg chg="add mod">
          <ac:chgData name="Vo Nguyen Hoang 20204833" userId="dc5264b2-a05f-4702-b299-0f1f6c976e45" providerId="ADAL" clId="{840156CB-95C2-4843-B7EB-A93AAC8777E0}" dt="2025-01-19T19:59:37.314" v="22109" actId="1076"/>
          <ac:grpSpMkLst>
            <pc:docMk/>
            <pc:sldMk cId="2076517561" sldId="333"/>
            <ac:grpSpMk id="43" creationId="{6B923854-B13F-9C25-1A4E-86B481444EC8}"/>
          </ac:grpSpMkLst>
        </pc:grpChg>
        <pc:grpChg chg="add mod">
          <ac:chgData name="Vo Nguyen Hoang 20204833" userId="dc5264b2-a05f-4702-b299-0f1f6c976e45" providerId="ADAL" clId="{840156CB-95C2-4843-B7EB-A93AAC8777E0}" dt="2025-01-20T18:13:19.308" v="44867" actId="1076"/>
          <ac:grpSpMkLst>
            <pc:docMk/>
            <pc:sldMk cId="2076517561" sldId="333"/>
            <ac:grpSpMk id="44" creationId="{C535DE0D-0335-9C24-9C14-8CF4E0A17261}"/>
          </ac:grpSpMkLst>
        </pc:grpChg>
        <pc:grpChg chg="add mod">
          <ac:chgData name="Vo Nguyen Hoang 20204833" userId="dc5264b2-a05f-4702-b299-0f1f6c976e45" providerId="ADAL" clId="{840156CB-95C2-4843-B7EB-A93AAC8777E0}" dt="2025-01-19T20:07:11.625" v="22827" actId="164"/>
          <ac:grpSpMkLst>
            <pc:docMk/>
            <pc:sldMk cId="2076517561" sldId="333"/>
            <ac:grpSpMk id="45" creationId="{B557336B-2DBF-C312-84C7-A0DD3566A02F}"/>
          </ac:grpSpMkLst>
        </pc:grpChg>
        <pc:grpChg chg="add mod">
          <ac:chgData name="Vo Nguyen Hoang 20204833" userId="dc5264b2-a05f-4702-b299-0f1f6c976e45" providerId="ADAL" clId="{840156CB-95C2-4843-B7EB-A93AAC8777E0}" dt="2025-01-19T19:57:39.756" v="22077" actId="1076"/>
          <ac:grpSpMkLst>
            <pc:docMk/>
            <pc:sldMk cId="2076517561" sldId="333"/>
            <ac:grpSpMk id="46" creationId="{7F6BDB3D-4BEC-97E6-6CD1-7A8B94E1F267}"/>
          </ac:grpSpMkLst>
        </pc:grpChg>
        <pc:grpChg chg="add mod">
          <ac:chgData name="Vo Nguyen Hoang 20204833" userId="dc5264b2-a05f-4702-b299-0f1f6c976e45" providerId="ADAL" clId="{840156CB-95C2-4843-B7EB-A93AAC8777E0}" dt="2025-01-20T18:13:19.308" v="44867" actId="1076"/>
          <ac:grpSpMkLst>
            <pc:docMk/>
            <pc:sldMk cId="2076517561" sldId="333"/>
            <ac:grpSpMk id="52" creationId="{6F81CDF8-8F5B-9F6D-E569-1BC27066198E}"/>
          </ac:grpSpMkLst>
        </pc:grpChg>
        <pc:picChg chg="add mod">
          <ac:chgData name="Vo Nguyen Hoang 20204833" userId="dc5264b2-a05f-4702-b299-0f1f6c976e45" providerId="ADAL" clId="{840156CB-95C2-4843-B7EB-A93AAC8777E0}" dt="2025-01-20T18:13:19.308" v="44867" actId="1076"/>
          <ac:picMkLst>
            <pc:docMk/>
            <pc:sldMk cId="2076517561" sldId="333"/>
            <ac:picMk id="4" creationId="{D8066AFF-956C-B7D8-B51A-3A1BF829CCD9}"/>
          </ac:picMkLst>
        </pc:picChg>
        <pc:picChg chg="add mod">
          <ac:chgData name="Vo Nguyen Hoang 20204833" userId="dc5264b2-a05f-4702-b299-0f1f6c976e45" providerId="ADAL" clId="{840156CB-95C2-4843-B7EB-A93AAC8777E0}" dt="2025-01-20T18:13:19.308" v="44867" actId="1076"/>
          <ac:picMkLst>
            <pc:docMk/>
            <pc:sldMk cId="2076517561" sldId="333"/>
            <ac:picMk id="12" creationId="{42D02EAC-A737-A9D6-365C-4CF3D69B7934}"/>
          </ac:picMkLst>
        </pc:picChg>
        <pc:picChg chg="mod">
          <ac:chgData name="Vo Nguyen Hoang 20204833" userId="dc5264b2-a05f-4702-b299-0f1f6c976e45" providerId="ADAL" clId="{840156CB-95C2-4843-B7EB-A93AAC8777E0}" dt="2025-01-19T19:57:33.021" v="22076" actId="1076"/>
          <ac:picMkLst>
            <pc:docMk/>
            <pc:sldMk cId="2076517561" sldId="333"/>
            <ac:picMk id="48" creationId="{9B025D6D-98C8-3EBF-3AD7-8B71F27D190E}"/>
          </ac:picMkLst>
        </pc:picChg>
        <pc:cxnChg chg="add mod">
          <ac:chgData name="Vo Nguyen Hoang 20204833" userId="dc5264b2-a05f-4702-b299-0f1f6c976e45" providerId="ADAL" clId="{840156CB-95C2-4843-B7EB-A93AAC8777E0}" dt="2025-01-19T19:54:39.645" v="21737" actId="1076"/>
          <ac:cxnSpMkLst>
            <pc:docMk/>
            <pc:sldMk cId="2076517561" sldId="333"/>
            <ac:cxnSpMk id="8" creationId="{ECAD4AE3-8D7D-01DB-318A-567C78384631}"/>
          </ac:cxnSpMkLst>
        </pc:cxnChg>
        <pc:cxnChg chg="add mod">
          <ac:chgData name="Vo Nguyen Hoang 20204833" userId="dc5264b2-a05f-4702-b299-0f1f6c976e45" providerId="ADAL" clId="{840156CB-95C2-4843-B7EB-A93AAC8777E0}" dt="2025-01-19T19:54:39.645" v="21737" actId="1076"/>
          <ac:cxnSpMkLst>
            <pc:docMk/>
            <pc:sldMk cId="2076517561" sldId="333"/>
            <ac:cxnSpMk id="18" creationId="{9DFBF41F-C3FA-22D0-29C5-F60080921B0F}"/>
          </ac:cxnSpMkLst>
        </pc:cxnChg>
        <pc:cxnChg chg="add mod">
          <ac:chgData name="Vo Nguyen Hoang 20204833" userId="dc5264b2-a05f-4702-b299-0f1f6c976e45" providerId="ADAL" clId="{840156CB-95C2-4843-B7EB-A93AAC8777E0}" dt="2025-01-19T19:54:39.645" v="21737" actId="1076"/>
          <ac:cxnSpMkLst>
            <pc:docMk/>
            <pc:sldMk cId="2076517561" sldId="333"/>
            <ac:cxnSpMk id="21" creationId="{D789C319-DF99-9226-B79C-576ADFE907E6}"/>
          </ac:cxnSpMkLst>
        </pc:cxnChg>
      </pc:sldChg>
      <pc:sldChg chg="add del">
        <pc:chgData name="Vo Nguyen Hoang 20204833" userId="dc5264b2-a05f-4702-b299-0f1f6c976e45" providerId="ADAL" clId="{840156CB-95C2-4843-B7EB-A93AAC8777E0}" dt="2025-01-19T14:12:28.229" v="16052" actId="2890"/>
        <pc:sldMkLst>
          <pc:docMk/>
          <pc:sldMk cId="2422052165" sldId="333"/>
        </pc:sldMkLst>
      </pc:sldChg>
      <pc:sldChg chg="addSp delSp modSp add mod">
        <pc:chgData name="Vo Nguyen Hoang 20204833" userId="dc5264b2-a05f-4702-b299-0f1f6c976e45" providerId="ADAL" clId="{840156CB-95C2-4843-B7EB-A93AAC8777E0}" dt="2025-01-20T18:14:26.418" v="44874" actId="20577"/>
        <pc:sldMkLst>
          <pc:docMk/>
          <pc:sldMk cId="2033843930" sldId="334"/>
        </pc:sldMkLst>
        <pc:spChg chg="mod">
          <ac:chgData name="Vo Nguyen Hoang 20204833" userId="dc5264b2-a05f-4702-b299-0f1f6c976e45" providerId="ADAL" clId="{840156CB-95C2-4843-B7EB-A93AAC8777E0}" dt="2025-01-19T19:58:04.703" v="22083" actId="20577"/>
          <ac:spMkLst>
            <pc:docMk/>
            <pc:sldMk cId="2033843930" sldId="334"/>
            <ac:spMk id="3" creationId="{7AC7F7AA-D8B9-E9C2-2E65-A17AB015D8EA}"/>
          </ac:spMkLst>
        </pc:spChg>
        <pc:spChg chg="add mod">
          <ac:chgData name="Vo Nguyen Hoang 20204833" userId="dc5264b2-a05f-4702-b299-0f1f6c976e45" providerId="ADAL" clId="{840156CB-95C2-4843-B7EB-A93AAC8777E0}" dt="2025-01-19T15:27:05.019" v="16139" actId="1076"/>
          <ac:spMkLst>
            <pc:docMk/>
            <pc:sldMk cId="2033843930" sldId="334"/>
            <ac:spMk id="5" creationId="{B0A48698-7A8E-0BC6-1437-D1A65740442D}"/>
          </ac:spMkLst>
        </pc:spChg>
        <pc:spChg chg="mod">
          <ac:chgData name="Vo Nguyen Hoang 20204833" userId="dc5264b2-a05f-4702-b299-0f1f6c976e45" providerId="ADAL" clId="{840156CB-95C2-4843-B7EB-A93AAC8777E0}" dt="2025-01-20T18:14:26.418" v="44874" actId="20577"/>
          <ac:spMkLst>
            <pc:docMk/>
            <pc:sldMk cId="2033843930" sldId="334"/>
            <ac:spMk id="11" creationId="{42A80B5D-12A8-EF34-9D44-98A789AD62F1}"/>
          </ac:spMkLst>
        </pc:spChg>
        <pc:spChg chg="add mod">
          <ac:chgData name="Vo Nguyen Hoang 20204833" userId="dc5264b2-a05f-4702-b299-0f1f6c976e45" providerId="ADAL" clId="{840156CB-95C2-4843-B7EB-A93AAC8777E0}" dt="2025-01-19T16:56:11.370" v="21574" actId="1076"/>
          <ac:spMkLst>
            <pc:docMk/>
            <pc:sldMk cId="2033843930" sldId="334"/>
            <ac:spMk id="14" creationId="{CD8DE197-1C1D-6A14-26B1-7F2E6E769FA4}"/>
          </ac:spMkLst>
        </pc:spChg>
        <pc:grpChg chg="add mod">
          <ac:chgData name="Vo Nguyen Hoang 20204833" userId="dc5264b2-a05f-4702-b299-0f1f6c976e45" providerId="ADAL" clId="{840156CB-95C2-4843-B7EB-A93AAC8777E0}" dt="2025-01-19T16:56:13.222" v="21575" actId="1076"/>
          <ac:grpSpMkLst>
            <pc:docMk/>
            <pc:sldMk cId="2033843930" sldId="334"/>
            <ac:grpSpMk id="10" creationId="{1459F0F3-AF4C-9A8D-B944-A0B3919AC476}"/>
          </ac:grpSpMkLst>
        </pc:grpChg>
        <pc:picChg chg="mod">
          <ac:chgData name="Vo Nguyen Hoang 20204833" userId="dc5264b2-a05f-4702-b299-0f1f6c976e45" providerId="ADAL" clId="{840156CB-95C2-4843-B7EB-A93AAC8777E0}" dt="2025-01-19T15:29:28.935" v="16223"/>
          <ac:picMkLst>
            <pc:docMk/>
            <pc:sldMk cId="2033843930" sldId="334"/>
            <ac:picMk id="12" creationId="{0A45D005-8C92-82EC-04A1-A4186D27D609}"/>
          </ac:picMkLst>
        </pc:picChg>
        <pc:picChg chg="add mod">
          <ac:chgData name="Vo Nguyen Hoang 20204833" userId="dc5264b2-a05f-4702-b299-0f1f6c976e45" providerId="ADAL" clId="{840156CB-95C2-4843-B7EB-A93AAC8777E0}" dt="2025-01-19T16:56:14.699" v="21576" actId="1076"/>
          <ac:picMkLst>
            <pc:docMk/>
            <pc:sldMk cId="2033843930" sldId="334"/>
            <ac:picMk id="33" creationId="{2C4CCDAB-6961-63B5-EEFF-431C1DF39129}"/>
          </ac:picMkLst>
        </pc:picChg>
      </pc:sldChg>
      <pc:sldChg chg="modSp add mod">
        <pc:chgData name="Vo Nguyen Hoang 20204833" userId="dc5264b2-a05f-4702-b299-0f1f6c976e45" providerId="ADAL" clId="{840156CB-95C2-4843-B7EB-A93AAC8777E0}" dt="2025-01-21T02:47:21.946" v="49470" actId="20577"/>
        <pc:sldMkLst>
          <pc:docMk/>
          <pc:sldMk cId="2139137623" sldId="335"/>
        </pc:sldMkLst>
        <pc:spChg chg="mod">
          <ac:chgData name="Vo Nguyen Hoang 20204833" userId="dc5264b2-a05f-4702-b299-0f1f6c976e45" providerId="ADAL" clId="{840156CB-95C2-4843-B7EB-A93AAC8777E0}" dt="2025-01-21T02:47:21.946" v="49470" actId="20577"/>
          <ac:spMkLst>
            <pc:docMk/>
            <pc:sldMk cId="2139137623" sldId="335"/>
            <ac:spMk id="13" creationId="{1962E9E4-7856-5AAA-E039-A52AC1F53ABB}"/>
          </ac:spMkLst>
        </pc:spChg>
        <pc:spChg chg="mod">
          <ac:chgData name="Vo Nguyen Hoang 20204833" userId="dc5264b2-a05f-4702-b299-0f1f6c976e45" providerId="ADAL" clId="{840156CB-95C2-4843-B7EB-A93AAC8777E0}" dt="2025-01-20T19:41:57.547" v="48911" actId="207"/>
          <ac:spMkLst>
            <pc:docMk/>
            <pc:sldMk cId="2139137623" sldId="335"/>
            <ac:spMk id="16" creationId="{00657DB8-5889-0116-5AA8-AE6F70E71F26}"/>
          </ac:spMkLst>
        </pc:spChg>
        <pc:spChg chg="mod">
          <ac:chgData name="Vo Nguyen Hoang 20204833" userId="dc5264b2-a05f-4702-b299-0f1f6c976e45" providerId="ADAL" clId="{840156CB-95C2-4843-B7EB-A93AAC8777E0}" dt="2025-01-20T01:27:01.329" v="25599" actId="20577"/>
          <ac:spMkLst>
            <pc:docMk/>
            <pc:sldMk cId="2139137623" sldId="335"/>
            <ac:spMk id="25" creationId="{FBD3018D-6DD0-F274-F8EA-357F11D08355}"/>
          </ac:spMkLst>
        </pc:spChg>
      </pc:sldChg>
      <pc:sldChg chg="addSp delSp modSp add mod">
        <pc:chgData name="Vo Nguyen Hoang 20204833" userId="dc5264b2-a05f-4702-b299-0f1f6c976e45" providerId="ADAL" clId="{840156CB-95C2-4843-B7EB-A93AAC8777E0}" dt="2025-01-20T19:44:22.156" v="48913" actId="20577"/>
        <pc:sldMkLst>
          <pc:docMk/>
          <pc:sldMk cId="3300311279" sldId="336"/>
        </pc:sldMkLst>
        <pc:spChg chg="mod">
          <ac:chgData name="Vo Nguyen Hoang 20204833" userId="dc5264b2-a05f-4702-b299-0f1f6c976e45" providerId="ADAL" clId="{840156CB-95C2-4843-B7EB-A93AAC8777E0}" dt="2025-01-20T19:44:22.156" v="48913" actId="20577"/>
          <ac:spMkLst>
            <pc:docMk/>
            <pc:sldMk cId="3300311279" sldId="336"/>
            <ac:spMk id="3" creationId="{5D6A7B60-C47C-4B39-735C-B6B6176D1E01}"/>
          </ac:spMkLst>
        </pc:spChg>
        <pc:spChg chg="mod">
          <ac:chgData name="Vo Nguyen Hoang 20204833" userId="dc5264b2-a05f-4702-b299-0f1f6c976e45" providerId="ADAL" clId="{840156CB-95C2-4843-B7EB-A93AAC8777E0}" dt="2025-01-20T19:08:16.818" v="47720" actId="14100"/>
          <ac:spMkLst>
            <pc:docMk/>
            <pc:sldMk cId="3300311279" sldId="336"/>
            <ac:spMk id="5" creationId="{488E49DA-D743-6068-56FA-21516D51B340}"/>
          </ac:spMkLst>
        </pc:spChg>
        <pc:spChg chg="mod">
          <ac:chgData name="Vo Nguyen Hoang 20204833" userId="dc5264b2-a05f-4702-b299-0f1f6c976e45" providerId="ADAL" clId="{840156CB-95C2-4843-B7EB-A93AAC8777E0}" dt="2025-01-20T19:08:16.818" v="47720" actId="14100"/>
          <ac:spMkLst>
            <pc:docMk/>
            <pc:sldMk cId="3300311279" sldId="336"/>
            <ac:spMk id="6" creationId="{B43B754C-1709-5A00-B9A0-1FB9B9697BDF}"/>
          </ac:spMkLst>
        </pc:spChg>
        <pc:spChg chg="add mod">
          <ac:chgData name="Vo Nguyen Hoang 20204833" userId="dc5264b2-a05f-4702-b299-0f1f6c976e45" providerId="ADAL" clId="{840156CB-95C2-4843-B7EB-A93AAC8777E0}" dt="2025-01-20T19:08:16.818" v="47720" actId="14100"/>
          <ac:spMkLst>
            <pc:docMk/>
            <pc:sldMk cId="3300311279" sldId="336"/>
            <ac:spMk id="9" creationId="{5A3AE2AC-73B2-93CF-E69B-14F7A01ECEF7}"/>
          </ac:spMkLst>
        </pc:spChg>
        <pc:spChg chg="del">
          <ac:chgData name="Vo Nguyen Hoang 20204833" userId="dc5264b2-a05f-4702-b299-0f1f6c976e45" providerId="ADAL" clId="{840156CB-95C2-4843-B7EB-A93AAC8777E0}" dt="2025-01-20T19:06:58.035" v="47644" actId="478"/>
          <ac:spMkLst>
            <pc:docMk/>
            <pc:sldMk cId="3300311279" sldId="336"/>
            <ac:spMk id="10" creationId="{EAF575B2-50BE-18F0-4DC3-27B91A224D4B}"/>
          </ac:spMkLst>
        </pc:spChg>
        <pc:spChg chg="mod">
          <ac:chgData name="Vo Nguyen Hoang 20204833" userId="dc5264b2-a05f-4702-b299-0f1f6c976e45" providerId="ADAL" clId="{840156CB-95C2-4843-B7EB-A93AAC8777E0}" dt="2025-01-20T19:08:16.818" v="47720" actId="14100"/>
          <ac:spMkLst>
            <pc:docMk/>
            <pc:sldMk cId="3300311279" sldId="336"/>
            <ac:spMk id="11" creationId="{0E2B3D06-8851-4280-7991-1C2C16EFD1ED}"/>
          </ac:spMkLst>
        </pc:spChg>
        <pc:spChg chg="mod">
          <ac:chgData name="Vo Nguyen Hoang 20204833" userId="dc5264b2-a05f-4702-b299-0f1f6c976e45" providerId="ADAL" clId="{840156CB-95C2-4843-B7EB-A93AAC8777E0}" dt="2025-01-20T19:08:16.818" v="47720" actId="14100"/>
          <ac:spMkLst>
            <pc:docMk/>
            <pc:sldMk cId="3300311279" sldId="336"/>
            <ac:spMk id="13" creationId="{9D66C6A2-3B92-85A8-3DED-BCEA61D234A5}"/>
          </ac:spMkLst>
        </pc:spChg>
        <pc:spChg chg="add mod">
          <ac:chgData name="Vo Nguyen Hoang 20204833" userId="dc5264b2-a05f-4702-b299-0f1f6c976e45" providerId="ADAL" clId="{840156CB-95C2-4843-B7EB-A93AAC8777E0}" dt="2025-01-19T20:09:37.130" v="22904" actId="1076"/>
          <ac:spMkLst>
            <pc:docMk/>
            <pc:sldMk cId="3300311279" sldId="336"/>
            <ac:spMk id="29" creationId="{10CB2FAD-0BEC-1454-C731-753CE2DC0DEA}"/>
          </ac:spMkLst>
        </pc:spChg>
        <pc:spChg chg="mod">
          <ac:chgData name="Vo Nguyen Hoang 20204833" userId="dc5264b2-a05f-4702-b299-0f1f6c976e45" providerId="ADAL" clId="{840156CB-95C2-4843-B7EB-A93AAC8777E0}" dt="2025-01-19T20:08:53.571" v="22889" actId="1076"/>
          <ac:spMkLst>
            <pc:docMk/>
            <pc:sldMk cId="3300311279" sldId="336"/>
            <ac:spMk id="40" creationId="{C9ADC0E2-0BD7-9C2D-7A90-8B74355D7D80}"/>
          </ac:spMkLst>
        </pc:spChg>
        <pc:spChg chg="mod">
          <ac:chgData name="Vo Nguyen Hoang 20204833" userId="dc5264b2-a05f-4702-b299-0f1f6c976e45" providerId="ADAL" clId="{840156CB-95C2-4843-B7EB-A93AAC8777E0}" dt="2025-01-20T19:05:29.124" v="47567" actId="207"/>
          <ac:spMkLst>
            <pc:docMk/>
            <pc:sldMk cId="3300311279" sldId="336"/>
            <ac:spMk id="47" creationId="{44A120A2-2332-07EF-91BA-231A893B920E}"/>
          </ac:spMkLst>
        </pc:spChg>
        <pc:spChg chg="add mod">
          <ac:chgData name="Vo Nguyen Hoang 20204833" userId="dc5264b2-a05f-4702-b299-0f1f6c976e45" providerId="ADAL" clId="{840156CB-95C2-4843-B7EB-A93AAC8777E0}" dt="2025-01-20T19:08:16.818" v="47720" actId="14100"/>
          <ac:spMkLst>
            <pc:docMk/>
            <pc:sldMk cId="3300311279" sldId="336"/>
            <ac:spMk id="49" creationId="{65789310-5228-0B4D-0BC2-50A56CD09130}"/>
          </ac:spMkLst>
        </pc:spChg>
        <pc:spChg chg="add mod">
          <ac:chgData name="Vo Nguyen Hoang 20204833" userId="dc5264b2-a05f-4702-b299-0f1f6c976e45" providerId="ADAL" clId="{840156CB-95C2-4843-B7EB-A93AAC8777E0}" dt="2025-01-20T19:08:16.818" v="47720" actId="14100"/>
          <ac:spMkLst>
            <pc:docMk/>
            <pc:sldMk cId="3300311279" sldId="336"/>
            <ac:spMk id="50" creationId="{985E1D44-CB29-9B87-1C65-275B5FA60DB6}"/>
          </ac:spMkLst>
        </pc:spChg>
        <pc:spChg chg="add mod">
          <ac:chgData name="Vo Nguyen Hoang 20204833" userId="dc5264b2-a05f-4702-b299-0f1f6c976e45" providerId="ADAL" clId="{840156CB-95C2-4843-B7EB-A93AAC8777E0}" dt="2025-01-20T19:08:16.818" v="47720" actId="14100"/>
          <ac:spMkLst>
            <pc:docMk/>
            <pc:sldMk cId="3300311279" sldId="336"/>
            <ac:spMk id="51" creationId="{05B620F1-376D-E3DB-B239-47A93204C274}"/>
          </ac:spMkLst>
        </pc:spChg>
        <pc:spChg chg="add mod">
          <ac:chgData name="Vo Nguyen Hoang 20204833" userId="dc5264b2-a05f-4702-b299-0f1f6c976e45" providerId="ADAL" clId="{840156CB-95C2-4843-B7EB-A93AAC8777E0}" dt="2025-01-20T19:08:16.818" v="47720" actId="14100"/>
          <ac:spMkLst>
            <pc:docMk/>
            <pc:sldMk cId="3300311279" sldId="336"/>
            <ac:spMk id="57" creationId="{290762E6-E405-B8D9-0437-30880C54BF45}"/>
          </ac:spMkLst>
        </pc:spChg>
        <pc:spChg chg="add mod">
          <ac:chgData name="Vo Nguyen Hoang 20204833" userId="dc5264b2-a05f-4702-b299-0f1f6c976e45" providerId="ADAL" clId="{840156CB-95C2-4843-B7EB-A93AAC8777E0}" dt="2025-01-20T19:08:16.818" v="47720" actId="14100"/>
          <ac:spMkLst>
            <pc:docMk/>
            <pc:sldMk cId="3300311279" sldId="336"/>
            <ac:spMk id="58" creationId="{740B5B23-7B47-9815-E548-252FF34B7E36}"/>
          </ac:spMkLst>
        </pc:spChg>
        <pc:spChg chg="add mod">
          <ac:chgData name="Vo Nguyen Hoang 20204833" userId="dc5264b2-a05f-4702-b299-0f1f6c976e45" providerId="ADAL" clId="{840156CB-95C2-4843-B7EB-A93AAC8777E0}" dt="2025-01-19T20:09:37.130" v="22904" actId="1076"/>
          <ac:spMkLst>
            <pc:docMk/>
            <pc:sldMk cId="3300311279" sldId="336"/>
            <ac:spMk id="65" creationId="{D8B3D891-EDA4-66EB-0BE2-DAF9C9072359}"/>
          </ac:spMkLst>
        </pc:spChg>
        <pc:spChg chg="add mod">
          <ac:chgData name="Vo Nguyen Hoang 20204833" userId="dc5264b2-a05f-4702-b299-0f1f6c976e45" providerId="ADAL" clId="{840156CB-95C2-4843-B7EB-A93AAC8777E0}" dt="2025-01-19T20:07:30.925" v="22845" actId="1076"/>
          <ac:spMkLst>
            <pc:docMk/>
            <pc:sldMk cId="3300311279" sldId="336"/>
            <ac:spMk id="73" creationId="{B895D005-105F-9854-E8A1-EC9B53A7C48F}"/>
          </ac:spMkLst>
        </pc:spChg>
        <pc:spChg chg="add mod">
          <ac:chgData name="Vo Nguyen Hoang 20204833" userId="dc5264b2-a05f-4702-b299-0f1f6c976e45" providerId="ADAL" clId="{840156CB-95C2-4843-B7EB-A93AAC8777E0}" dt="2025-01-19T20:09:26.090" v="22898" actId="1076"/>
          <ac:spMkLst>
            <pc:docMk/>
            <pc:sldMk cId="3300311279" sldId="336"/>
            <ac:spMk id="74" creationId="{4B9CE139-54D4-A3A0-038D-CDB4A203ADA7}"/>
          </ac:spMkLst>
        </pc:spChg>
        <pc:spChg chg="add mod">
          <ac:chgData name="Vo Nguyen Hoang 20204833" userId="dc5264b2-a05f-4702-b299-0f1f6c976e45" providerId="ADAL" clId="{840156CB-95C2-4843-B7EB-A93AAC8777E0}" dt="2025-01-19T20:09:52.992" v="22912" actId="122"/>
          <ac:spMkLst>
            <pc:docMk/>
            <pc:sldMk cId="3300311279" sldId="336"/>
            <ac:spMk id="99" creationId="{640ED000-0E6F-CB9F-7A6E-107FF0C0B6F4}"/>
          </ac:spMkLst>
        </pc:spChg>
        <pc:grpChg chg="mod">
          <ac:chgData name="Vo Nguyen Hoang 20204833" userId="dc5264b2-a05f-4702-b299-0f1f6c976e45" providerId="ADAL" clId="{840156CB-95C2-4843-B7EB-A93AAC8777E0}" dt="2025-01-19T20:04:44.708" v="22304" actId="1076"/>
          <ac:grpSpMkLst>
            <pc:docMk/>
            <pc:sldMk cId="3300311279" sldId="336"/>
            <ac:grpSpMk id="43" creationId="{DAD06CD7-6A0C-A0CC-98DB-8EE091C68A39}"/>
          </ac:grpSpMkLst>
        </pc:grpChg>
        <pc:grpChg chg="mod">
          <ac:chgData name="Vo Nguyen Hoang 20204833" userId="dc5264b2-a05f-4702-b299-0f1f6c976e45" providerId="ADAL" clId="{840156CB-95C2-4843-B7EB-A93AAC8777E0}" dt="2025-01-19T20:04:44.708" v="22304" actId="1076"/>
          <ac:grpSpMkLst>
            <pc:docMk/>
            <pc:sldMk cId="3300311279" sldId="336"/>
            <ac:grpSpMk id="44" creationId="{64527DA1-EB4B-8915-603B-5048DD6C4402}"/>
          </ac:grpSpMkLst>
        </pc:grpChg>
        <pc:grpChg chg="add del mod">
          <ac:chgData name="Vo Nguyen Hoang 20204833" userId="dc5264b2-a05f-4702-b299-0f1f6c976e45" providerId="ADAL" clId="{840156CB-95C2-4843-B7EB-A93AAC8777E0}" dt="2025-01-19T20:05:01.590" v="22306" actId="164"/>
          <ac:grpSpMkLst>
            <pc:docMk/>
            <pc:sldMk cId="3300311279" sldId="336"/>
            <ac:grpSpMk id="45" creationId="{C256921C-A33B-786C-9B80-C6E6C1B295AC}"/>
          </ac:grpSpMkLst>
        </pc:grpChg>
        <pc:grpChg chg="mod">
          <ac:chgData name="Vo Nguyen Hoang 20204833" userId="dc5264b2-a05f-4702-b299-0f1f6c976e45" providerId="ADAL" clId="{840156CB-95C2-4843-B7EB-A93AAC8777E0}" dt="2025-01-20T19:05:52.604" v="47569" actId="1076"/>
          <ac:grpSpMkLst>
            <pc:docMk/>
            <pc:sldMk cId="3300311279" sldId="336"/>
            <ac:grpSpMk id="46" creationId="{3AAC87DB-B1F1-1CEB-587D-9ED2A57BF588}"/>
          </ac:grpSpMkLst>
        </pc:grpChg>
        <pc:grpChg chg="add mod">
          <ac:chgData name="Vo Nguyen Hoang 20204833" userId="dc5264b2-a05f-4702-b299-0f1f6c976e45" providerId="ADAL" clId="{840156CB-95C2-4843-B7EB-A93AAC8777E0}" dt="2025-01-19T20:05:07.718" v="22309" actId="164"/>
          <ac:grpSpMkLst>
            <pc:docMk/>
            <pc:sldMk cId="3300311279" sldId="336"/>
            <ac:grpSpMk id="71" creationId="{2FC5C743-5095-F32A-FAF0-74390B025EB3}"/>
          </ac:grpSpMkLst>
        </pc:grpChg>
        <pc:grpChg chg="add mod">
          <ac:chgData name="Vo Nguyen Hoang 20204833" userId="dc5264b2-a05f-4702-b299-0f1f6c976e45" providerId="ADAL" clId="{840156CB-95C2-4843-B7EB-A93AAC8777E0}" dt="2025-01-19T20:05:07.718" v="22309" actId="164"/>
          <ac:grpSpMkLst>
            <pc:docMk/>
            <pc:sldMk cId="3300311279" sldId="336"/>
            <ac:grpSpMk id="72" creationId="{72F1B354-4B1F-F004-BB15-ED13A48F163C}"/>
          </ac:grpSpMkLst>
        </pc:grpChg>
        <pc:picChg chg="mod">
          <ac:chgData name="Vo Nguyen Hoang 20204833" userId="dc5264b2-a05f-4702-b299-0f1f6c976e45" providerId="ADAL" clId="{840156CB-95C2-4843-B7EB-A93AAC8777E0}" dt="2025-01-19T20:04:44.708" v="22304" actId="1076"/>
          <ac:picMkLst>
            <pc:docMk/>
            <pc:sldMk cId="3300311279" sldId="336"/>
            <ac:picMk id="4" creationId="{B82E09F8-4CE2-7B97-A9CE-C8C8D14BA8E0}"/>
          </ac:picMkLst>
        </pc:picChg>
        <pc:picChg chg="add mod">
          <ac:chgData name="Vo Nguyen Hoang 20204833" userId="dc5264b2-a05f-4702-b299-0f1f6c976e45" providerId="ADAL" clId="{840156CB-95C2-4843-B7EB-A93AAC8777E0}" dt="2025-01-19T20:05:01.590" v="22306" actId="164"/>
          <ac:picMkLst>
            <pc:docMk/>
            <pc:sldMk cId="3300311279" sldId="336"/>
            <ac:picMk id="7" creationId="{A3A66164-EC7E-A698-6FE1-32E1E87BD7F9}"/>
          </ac:picMkLst>
        </pc:picChg>
        <pc:picChg chg="mod">
          <ac:chgData name="Vo Nguyen Hoang 20204833" userId="dc5264b2-a05f-4702-b299-0f1f6c976e45" providerId="ADAL" clId="{840156CB-95C2-4843-B7EB-A93AAC8777E0}" dt="2025-01-19T20:04:44.708" v="22304" actId="1076"/>
          <ac:picMkLst>
            <pc:docMk/>
            <pc:sldMk cId="3300311279" sldId="336"/>
            <ac:picMk id="12" creationId="{4E85923D-CAE2-6A93-CC0C-11BC1B56A611}"/>
          </ac:picMkLst>
        </pc:picChg>
        <pc:picChg chg="mod">
          <ac:chgData name="Vo Nguyen Hoang 20204833" userId="dc5264b2-a05f-4702-b299-0f1f6c976e45" providerId="ADAL" clId="{840156CB-95C2-4843-B7EB-A93AAC8777E0}" dt="2025-01-20T19:05:54.540" v="47570" actId="1076"/>
          <ac:picMkLst>
            <pc:docMk/>
            <pc:sldMk cId="3300311279" sldId="336"/>
            <ac:picMk id="48" creationId="{5A5CEE70-C0F5-CD6E-B743-E3E0E5FDDCC4}"/>
          </ac:picMkLst>
        </pc:picChg>
        <pc:cxnChg chg="mod">
          <ac:chgData name="Vo Nguyen Hoang 20204833" userId="dc5264b2-a05f-4702-b299-0f1f6c976e45" providerId="ADAL" clId="{840156CB-95C2-4843-B7EB-A93AAC8777E0}" dt="2025-01-19T20:08:31.922" v="22885" actId="1076"/>
          <ac:cxnSpMkLst>
            <pc:docMk/>
            <pc:sldMk cId="3300311279" sldId="336"/>
            <ac:cxnSpMk id="8" creationId="{D4C18C87-4DB9-C8B4-B546-D6F961C425B9}"/>
          </ac:cxnSpMkLst>
        </pc:cxnChg>
        <pc:cxnChg chg="mod">
          <ac:chgData name="Vo Nguyen Hoang 20204833" userId="dc5264b2-a05f-4702-b299-0f1f6c976e45" providerId="ADAL" clId="{840156CB-95C2-4843-B7EB-A93AAC8777E0}" dt="2025-01-19T20:08:49.586" v="22888" actId="1076"/>
          <ac:cxnSpMkLst>
            <pc:docMk/>
            <pc:sldMk cId="3300311279" sldId="336"/>
            <ac:cxnSpMk id="18" creationId="{60F38353-B09F-D378-9810-1BBB19E66963}"/>
          </ac:cxnSpMkLst>
        </pc:cxnChg>
        <pc:cxnChg chg="mod">
          <ac:chgData name="Vo Nguyen Hoang 20204833" userId="dc5264b2-a05f-4702-b299-0f1f6c976e45" providerId="ADAL" clId="{840156CB-95C2-4843-B7EB-A93AAC8777E0}" dt="2025-01-19T20:09:10.800" v="22893" actId="1076"/>
          <ac:cxnSpMkLst>
            <pc:docMk/>
            <pc:sldMk cId="3300311279" sldId="336"/>
            <ac:cxnSpMk id="21" creationId="{3E5E0CD1-8E6B-B47E-410E-02F1D8B60355}"/>
          </ac:cxnSpMkLst>
        </pc:cxnChg>
        <pc:cxnChg chg="add mod">
          <ac:chgData name="Vo Nguyen Hoang 20204833" userId="dc5264b2-a05f-4702-b299-0f1f6c976e45" providerId="ADAL" clId="{840156CB-95C2-4843-B7EB-A93AAC8777E0}" dt="2025-01-19T20:08:26.470" v="22884" actId="1076"/>
          <ac:cxnSpMkLst>
            <pc:docMk/>
            <pc:sldMk cId="3300311279" sldId="336"/>
            <ac:cxnSpMk id="30" creationId="{4665E25F-2112-E55B-5BC7-FD01362FA8DF}"/>
          </ac:cxnSpMkLst>
        </pc:cxnChg>
        <pc:cxnChg chg="add mod">
          <ac:chgData name="Vo Nguyen Hoang 20204833" userId="dc5264b2-a05f-4702-b299-0f1f6c976e45" providerId="ADAL" clId="{840156CB-95C2-4843-B7EB-A93AAC8777E0}" dt="2025-01-19T20:08:57.248" v="22890" actId="1076"/>
          <ac:cxnSpMkLst>
            <pc:docMk/>
            <pc:sldMk cId="3300311279" sldId="336"/>
            <ac:cxnSpMk id="52" creationId="{327F4FE2-FBC9-FB91-019B-3CA57E24397B}"/>
          </ac:cxnSpMkLst>
        </pc:cxnChg>
        <pc:cxnChg chg="add mod">
          <ac:chgData name="Vo Nguyen Hoang 20204833" userId="dc5264b2-a05f-4702-b299-0f1f6c976e45" providerId="ADAL" clId="{840156CB-95C2-4843-B7EB-A93AAC8777E0}" dt="2025-01-19T20:09:10.800" v="22893" actId="1076"/>
          <ac:cxnSpMkLst>
            <pc:docMk/>
            <pc:sldMk cId="3300311279" sldId="336"/>
            <ac:cxnSpMk id="60" creationId="{7F68A0B5-3D74-9702-8181-698C81869477}"/>
          </ac:cxnSpMkLst>
        </pc:cxnChg>
        <pc:cxnChg chg="add mod">
          <ac:chgData name="Vo Nguyen Hoang 20204833" userId="dc5264b2-a05f-4702-b299-0f1f6c976e45" providerId="ADAL" clId="{840156CB-95C2-4843-B7EB-A93AAC8777E0}" dt="2025-01-19T20:09:26.090" v="22898" actId="1076"/>
          <ac:cxnSpMkLst>
            <pc:docMk/>
            <pc:sldMk cId="3300311279" sldId="336"/>
            <ac:cxnSpMk id="66" creationId="{6CCBFB0A-EA8D-B9DB-0AFD-A88E43474E26}"/>
          </ac:cxnSpMkLst>
        </pc:cxnChg>
        <pc:cxnChg chg="add mod">
          <ac:chgData name="Vo Nguyen Hoang 20204833" userId="dc5264b2-a05f-4702-b299-0f1f6c976e45" providerId="ADAL" clId="{840156CB-95C2-4843-B7EB-A93AAC8777E0}" dt="2025-01-19T20:09:33.683" v="22901" actId="14100"/>
          <ac:cxnSpMkLst>
            <pc:docMk/>
            <pc:sldMk cId="3300311279" sldId="336"/>
            <ac:cxnSpMk id="95" creationId="{C54FACB0-FA17-A4B4-11BA-DB90442C03CC}"/>
          </ac:cxnSpMkLst>
        </pc:cxnChg>
      </pc:sldChg>
      <pc:sldChg chg="new del">
        <pc:chgData name="Vo Nguyen Hoang 20204833" userId="dc5264b2-a05f-4702-b299-0f1f6c976e45" providerId="ADAL" clId="{840156CB-95C2-4843-B7EB-A93AAC8777E0}" dt="2025-01-19T19:58:57.338" v="22102" actId="47"/>
        <pc:sldMkLst>
          <pc:docMk/>
          <pc:sldMk cId="1682379941" sldId="337"/>
        </pc:sldMkLst>
      </pc:sldChg>
      <pc:sldChg chg="addSp delSp modSp add mod">
        <pc:chgData name="Vo Nguyen Hoang 20204833" userId="dc5264b2-a05f-4702-b299-0f1f6c976e45" providerId="ADAL" clId="{840156CB-95C2-4843-B7EB-A93AAC8777E0}" dt="2025-01-20T19:44:30.286" v="48917" actId="20577"/>
        <pc:sldMkLst>
          <pc:docMk/>
          <pc:sldMk cId="973875008" sldId="338"/>
        </pc:sldMkLst>
        <pc:spChg chg="mod">
          <ac:chgData name="Vo Nguyen Hoang 20204833" userId="dc5264b2-a05f-4702-b299-0f1f6c976e45" providerId="ADAL" clId="{840156CB-95C2-4843-B7EB-A93AAC8777E0}" dt="2025-01-20T19:44:30.286" v="48917" actId="20577"/>
          <ac:spMkLst>
            <pc:docMk/>
            <pc:sldMk cId="973875008" sldId="338"/>
            <ac:spMk id="3" creationId="{30B77F3D-0B18-F935-3C26-D2C48F36D31C}"/>
          </ac:spMkLst>
        </pc:spChg>
        <pc:spChg chg="del">
          <ac:chgData name="Vo Nguyen Hoang 20204833" userId="dc5264b2-a05f-4702-b299-0f1f6c976e45" providerId="ADAL" clId="{840156CB-95C2-4843-B7EB-A93AAC8777E0}" dt="2025-01-20T19:13:49.619" v="47802" actId="478"/>
          <ac:spMkLst>
            <pc:docMk/>
            <pc:sldMk cId="973875008" sldId="338"/>
            <ac:spMk id="10" creationId="{0274AFC6-3FF6-95B7-44B5-9EE9E61946E0}"/>
          </ac:spMkLst>
        </pc:spChg>
        <pc:spChg chg="mod topLvl">
          <ac:chgData name="Vo Nguyen Hoang 20204833" userId="dc5264b2-a05f-4702-b299-0f1f6c976e45" providerId="ADAL" clId="{840156CB-95C2-4843-B7EB-A93AAC8777E0}" dt="2025-01-19T20:40:33.264" v="24238" actId="20577"/>
          <ac:spMkLst>
            <pc:docMk/>
            <pc:sldMk cId="973875008" sldId="338"/>
            <ac:spMk id="14" creationId="{4C38D180-2053-251E-32F9-A795438478BE}"/>
          </ac:spMkLst>
        </pc:spChg>
        <pc:spChg chg="mod topLvl">
          <ac:chgData name="Vo Nguyen Hoang 20204833" userId="dc5264b2-a05f-4702-b299-0f1f6c976e45" providerId="ADAL" clId="{840156CB-95C2-4843-B7EB-A93AAC8777E0}" dt="2025-01-20T18:29:00.112" v="45128" actId="1076"/>
          <ac:spMkLst>
            <pc:docMk/>
            <pc:sldMk cId="973875008" sldId="338"/>
            <ac:spMk id="16" creationId="{E0FEF9E0-C8FB-CFCF-E62B-98105041A96E}"/>
          </ac:spMkLst>
        </pc:spChg>
        <pc:spChg chg="mod topLvl">
          <ac:chgData name="Vo Nguyen Hoang 20204833" userId="dc5264b2-a05f-4702-b299-0f1f6c976e45" providerId="ADAL" clId="{840156CB-95C2-4843-B7EB-A93AAC8777E0}" dt="2025-01-19T20:39:08.176" v="24171" actId="1076"/>
          <ac:spMkLst>
            <pc:docMk/>
            <pc:sldMk cId="973875008" sldId="338"/>
            <ac:spMk id="23" creationId="{5EEE8309-D471-A14D-A44D-E2A4182958F0}"/>
          </ac:spMkLst>
        </pc:spChg>
        <pc:spChg chg="mod topLvl">
          <ac:chgData name="Vo Nguyen Hoang 20204833" userId="dc5264b2-a05f-4702-b299-0f1f6c976e45" providerId="ADAL" clId="{840156CB-95C2-4843-B7EB-A93AAC8777E0}" dt="2025-01-19T20:25:50.645" v="23938" actId="164"/>
          <ac:spMkLst>
            <pc:docMk/>
            <pc:sldMk cId="973875008" sldId="338"/>
            <ac:spMk id="26" creationId="{57E3CD35-627A-35F0-F29D-8EDD4C6E07E5}"/>
          </ac:spMkLst>
        </pc:spChg>
        <pc:spChg chg="mod topLvl">
          <ac:chgData name="Vo Nguyen Hoang 20204833" userId="dc5264b2-a05f-4702-b299-0f1f6c976e45" providerId="ADAL" clId="{840156CB-95C2-4843-B7EB-A93AAC8777E0}" dt="2025-01-19T20:39:04.002" v="24170" actId="1076"/>
          <ac:spMkLst>
            <pc:docMk/>
            <pc:sldMk cId="973875008" sldId="338"/>
            <ac:spMk id="27" creationId="{F661E9D7-1237-F40F-AE19-E0E44D4B8209}"/>
          </ac:spMkLst>
        </pc:spChg>
        <pc:spChg chg="mod">
          <ac:chgData name="Vo Nguyen Hoang 20204833" userId="dc5264b2-a05f-4702-b299-0f1f6c976e45" providerId="ADAL" clId="{840156CB-95C2-4843-B7EB-A93AAC8777E0}" dt="2025-01-19T20:10:35.400" v="22994" actId="20577"/>
          <ac:spMkLst>
            <pc:docMk/>
            <pc:sldMk cId="973875008" sldId="338"/>
            <ac:spMk id="47" creationId="{BCB8525F-D024-4A46-F29A-41115913A416}"/>
          </ac:spMkLst>
        </pc:spChg>
        <pc:spChg chg="add mod">
          <ac:chgData name="Vo Nguyen Hoang 20204833" userId="dc5264b2-a05f-4702-b299-0f1f6c976e45" providerId="ADAL" clId="{840156CB-95C2-4843-B7EB-A93AAC8777E0}" dt="2025-01-19T20:25:50.645" v="23938" actId="164"/>
          <ac:spMkLst>
            <pc:docMk/>
            <pc:sldMk cId="973875008" sldId="338"/>
            <ac:spMk id="53" creationId="{82EE0A1B-8CBC-2864-1C78-DD70E376491A}"/>
          </ac:spMkLst>
        </pc:spChg>
        <pc:spChg chg="add mod">
          <ac:chgData name="Vo Nguyen Hoang 20204833" userId="dc5264b2-a05f-4702-b299-0f1f6c976e45" providerId="ADAL" clId="{840156CB-95C2-4843-B7EB-A93AAC8777E0}" dt="2025-01-19T20:25:50.645" v="23938" actId="164"/>
          <ac:spMkLst>
            <pc:docMk/>
            <pc:sldMk cId="973875008" sldId="338"/>
            <ac:spMk id="54" creationId="{0C092761-37B4-5773-FD24-0BD2140B2BEB}"/>
          </ac:spMkLst>
        </pc:spChg>
        <pc:spChg chg="add mod">
          <ac:chgData name="Vo Nguyen Hoang 20204833" userId="dc5264b2-a05f-4702-b299-0f1f6c976e45" providerId="ADAL" clId="{840156CB-95C2-4843-B7EB-A93AAC8777E0}" dt="2025-01-19T20:32:54.303" v="24098" actId="1076"/>
          <ac:spMkLst>
            <pc:docMk/>
            <pc:sldMk cId="973875008" sldId="338"/>
            <ac:spMk id="63" creationId="{2BE98B8A-FB6B-9ACF-7C67-7A3B537F3260}"/>
          </ac:spMkLst>
        </pc:spChg>
        <pc:spChg chg="add mod">
          <ac:chgData name="Vo Nguyen Hoang 20204833" userId="dc5264b2-a05f-4702-b299-0f1f6c976e45" providerId="ADAL" clId="{840156CB-95C2-4843-B7EB-A93AAC8777E0}" dt="2025-01-19T20:39:16.407" v="24172" actId="1076"/>
          <ac:spMkLst>
            <pc:docMk/>
            <pc:sldMk cId="973875008" sldId="338"/>
            <ac:spMk id="74" creationId="{BA88650C-98F6-AE19-153D-1ACB823D8FE8}"/>
          </ac:spMkLst>
        </pc:spChg>
        <pc:spChg chg="add mod">
          <ac:chgData name="Vo Nguyen Hoang 20204833" userId="dc5264b2-a05f-4702-b299-0f1f6c976e45" providerId="ADAL" clId="{840156CB-95C2-4843-B7EB-A93AAC8777E0}" dt="2025-01-19T20:39:23.230" v="24173" actId="1076"/>
          <ac:spMkLst>
            <pc:docMk/>
            <pc:sldMk cId="973875008" sldId="338"/>
            <ac:spMk id="77" creationId="{97EA693C-D857-0691-1769-2E9FEA144B38}"/>
          </ac:spMkLst>
        </pc:spChg>
        <pc:spChg chg="add mod">
          <ac:chgData name="Vo Nguyen Hoang 20204833" userId="dc5264b2-a05f-4702-b299-0f1f6c976e45" providerId="ADAL" clId="{840156CB-95C2-4843-B7EB-A93AAC8777E0}" dt="2025-01-19T20:39:30.348" v="24175" actId="1076"/>
          <ac:spMkLst>
            <pc:docMk/>
            <pc:sldMk cId="973875008" sldId="338"/>
            <ac:spMk id="91" creationId="{C70E6C83-D332-0B6E-0B47-63F1DB832604}"/>
          </ac:spMkLst>
        </pc:spChg>
        <pc:spChg chg="add mod">
          <ac:chgData name="Vo Nguyen Hoang 20204833" userId="dc5264b2-a05f-4702-b299-0f1f6c976e45" providerId="ADAL" clId="{840156CB-95C2-4843-B7EB-A93AAC8777E0}" dt="2025-01-19T20:39:26.021" v="24174" actId="1076"/>
          <ac:spMkLst>
            <pc:docMk/>
            <pc:sldMk cId="973875008" sldId="338"/>
            <ac:spMk id="92" creationId="{20B79D98-62C3-62C5-38AE-F90734651857}"/>
          </ac:spMkLst>
        </pc:spChg>
        <pc:spChg chg="add mod">
          <ac:chgData name="Vo Nguyen Hoang 20204833" userId="dc5264b2-a05f-4702-b299-0f1f6c976e45" providerId="ADAL" clId="{840156CB-95C2-4843-B7EB-A93AAC8777E0}" dt="2025-01-19T20:40:17.907" v="24234" actId="20577"/>
          <ac:spMkLst>
            <pc:docMk/>
            <pc:sldMk cId="973875008" sldId="338"/>
            <ac:spMk id="93" creationId="{DA25CF26-CDA1-FB7B-F5F6-C3FFA8B0D99D}"/>
          </ac:spMkLst>
        </pc:spChg>
        <pc:spChg chg="add mod">
          <ac:chgData name="Vo Nguyen Hoang 20204833" userId="dc5264b2-a05f-4702-b299-0f1f6c976e45" providerId="ADAL" clId="{840156CB-95C2-4843-B7EB-A93AAC8777E0}" dt="2025-01-19T20:39:59.021" v="24204" actId="14100"/>
          <ac:spMkLst>
            <pc:docMk/>
            <pc:sldMk cId="973875008" sldId="338"/>
            <ac:spMk id="94" creationId="{499D8FDE-B036-0663-8A62-D6B0B2ECF767}"/>
          </ac:spMkLst>
        </pc:spChg>
        <pc:spChg chg="add mod">
          <ac:chgData name="Vo Nguyen Hoang 20204833" userId="dc5264b2-a05f-4702-b299-0f1f6c976e45" providerId="ADAL" clId="{840156CB-95C2-4843-B7EB-A93AAC8777E0}" dt="2025-01-20T18:29:06.725" v="45130" actId="1076"/>
          <ac:spMkLst>
            <pc:docMk/>
            <pc:sldMk cId="973875008" sldId="338"/>
            <ac:spMk id="95" creationId="{3C1B1E1D-C445-D206-1BEB-44E357E965D5}"/>
          </ac:spMkLst>
        </pc:spChg>
        <pc:spChg chg="add mod">
          <ac:chgData name="Vo Nguyen Hoang 20204833" userId="dc5264b2-a05f-4702-b299-0f1f6c976e45" providerId="ADAL" clId="{840156CB-95C2-4843-B7EB-A93AAC8777E0}" dt="2025-01-20T18:29:03.528" v="45129" actId="1076"/>
          <ac:spMkLst>
            <pc:docMk/>
            <pc:sldMk cId="973875008" sldId="338"/>
            <ac:spMk id="96" creationId="{6B80B04A-ED0A-8380-1662-25EE736A4994}"/>
          </ac:spMkLst>
        </pc:spChg>
        <pc:spChg chg="add mod">
          <ac:chgData name="Vo Nguyen Hoang 20204833" userId="dc5264b2-a05f-4702-b299-0f1f6c976e45" providerId="ADAL" clId="{840156CB-95C2-4843-B7EB-A93AAC8777E0}" dt="2025-01-19T20:40:25.624" v="24235" actId="1076"/>
          <ac:spMkLst>
            <pc:docMk/>
            <pc:sldMk cId="973875008" sldId="338"/>
            <ac:spMk id="121" creationId="{01B70784-3EB2-873F-2A41-4FF315BF5161}"/>
          </ac:spMkLst>
        </pc:spChg>
        <pc:spChg chg="add mod">
          <ac:chgData name="Vo Nguyen Hoang 20204833" userId="dc5264b2-a05f-4702-b299-0f1f6c976e45" providerId="ADAL" clId="{840156CB-95C2-4843-B7EB-A93AAC8777E0}" dt="2025-01-19T20:45:57.918" v="24806" actId="20577"/>
          <ac:spMkLst>
            <pc:docMk/>
            <pc:sldMk cId="973875008" sldId="338"/>
            <ac:spMk id="131" creationId="{6B44D806-4C07-4C7B-0657-A3C7CD9659D4}"/>
          </ac:spMkLst>
        </pc:spChg>
        <pc:grpChg chg="mod">
          <ac:chgData name="Vo Nguyen Hoang 20204833" userId="dc5264b2-a05f-4702-b299-0f1f6c976e45" providerId="ADAL" clId="{840156CB-95C2-4843-B7EB-A93AAC8777E0}" dt="2025-01-19T20:34:08.247" v="24110" actId="1076"/>
          <ac:grpSpMkLst>
            <pc:docMk/>
            <pc:sldMk cId="973875008" sldId="338"/>
            <ac:grpSpMk id="46" creationId="{11D23CBB-7E8C-6DD4-0CCF-C47A1CFCB6BD}"/>
          </ac:grpSpMkLst>
        </pc:grpChg>
        <pc:grpChg chg="add mod">
          <ac:chgData name="Vo Nguyen Hoang 20204833" userId="dc5264b2-a05f-4702-b299-0f1f6c976e45" providerId="ADAL" clId="{840156CB-95C2-4843-B7EB-A93AAC8777E0}" dt="2025-01-19T20:17:40.075" v="23099" actId="164"/>
          <ac:grpSpMkLst>
            <pc:docMk/>
            <pc:sldMk cId="973875008" sldId="338"/>
            <ac:grpSpMk id="52" creationId="{904D87AC-E2B8-2441-1938-5958256D2C71}"/>
          </ac:grpSpMkLst>
        </pc:grpChg>
        <pc:grpChg chg="add mod">
          <ac:chgData name="Vo Nguyen Hoang 20204833" userId="dc5264b2-a05f-4702-b299-0f1f6c976e45" providerId="ADAL" clId="{840156CB-95C2-4843-B7EB-A93AAC8777E0}" dt="2025-01-19T20:17:40.075" v="23099" actId="164"/>
          <ac:grpSpMkLst>
            <pc:docMk/>
            <pc:sldMk cId="973875008" sldId="338"/>
            <ac:grpSpMk id="64" creationId="{9FAE23E5-13CB-8DBE-E088-F73B8951FDBC}"/>
          </ac:grpSpMkLst>
        </pc:grpChg>
        <pc:grpChg chg="add mod">
          <ac:chgData name="Vo Nguyen Hoang 20204833" userId="dc5264b2-a05f-4702-b299-0f1f6c976e45" providerId="ADAL" clId="{840156CB-95C2-4843-B7EB-A93AAC8777E0}" dt="2025-01-19T20:21:12.983" v="23205" actId="164"/>
          <ac:grpSpMkLst>
            <pc:docMk/>
            <pc:sldMk cId="973875008" sldId="338"/>
            <ac:grpSpMk id="65" creationId="{D6E03A62-6BE5-BB81-44D2-564DCE01AE02}"/>
          </ac:grpSpMkLst>
        </pc:grpChg>
        <pc:grpChg chg="add mod">
          <ac:chgData name="Vo Nguyen Hoang 20204833" userId="dc5264b2-a05f-4702-b299-0f1f6c976e45" providerId="ADAL" clId="{840156CB-95C2-4843-B7EB-A93AAC8777E0}" dt="2025-01-19T20:21:29.294" v="23206" actId="164"/>
          <ac:grpSpMkLst>
            <pc:docMk/>
            <pc:sldMk cId="973875008" sldId="338"/>
            <ac:grpSpMk id="111" creationId="{36B6E56E-E62A-E35D-F2EB-3184E5AED3EB}"/>
          </ac:grpSpMkLst>
        </pc:grpChg>
        <pc:grpChg chg="add mod">
          <ac:chgData name="Vo Nguyen Hoang 20204833" userId="dc5264b2-a05f-4702-b299-0f1f6c976e45" providerId="ADAL" clId="{840156CB-95C2-4843-B7EB-A93AAC8777E0}" dt="2025-01-19T20:27:35.933" v="23998" actId="164"/>
          <ac:grpSpMkLst>
            <pc:docMk/>
            <pc:sldMk cId="973875008" sldId="338"/>
            <ac:grpSpMk id="112" creationId="{BEE30678-5F8C-7F78-01B9-5B405B4B03CB}"/>
          </ac:grpSpMkLst>
        </pc:grpChg>
        <pc:grpChg chg="add mod">
          <ac:chgData name="Vo Nguyen Hoang 20204833" userId="dc5264b2-a05f-4702-b299-0f1f6c976e45" providerId="ADAL" clId="{840156CB-95C2-4843-B7EB-A93AAC8777E0}" dt="2025-01-19T20:28:22.214" v="24008" actId="164"/>
          <ac:grpSpMkLst>
            <pc:docMk/>
            <pc:sldMk cId="973875008" sldId="338"/>
            <ac:grpSpMk id="128" creationId="{6E43D0EF-901F-4A0D-57A9-D6A6D929A952}"/>
          </ac:grpSpMkLst>
        </pc:grpChg>
        <pc:grpChg chg="add mod">
          <ac:chgData name="Vo Nguyen Hoang 20204833" userId="dc5264b2-a05f-4702-b299-0f1f6c976e45" providerId="ADAL" clId="{840156CB-95C2-4843-B7EB-A93AAC8777E0}" dt="2025-01-19T20:28:41.549" v="24014" actId="14100"/>
          <ac:grpSpMkLst>
            <pc:docMk/>
            <pc:sldMk cId="973875008" sldId="338"/>
            <ac:grpSpMk id="129" creationId="{AC767700-8821-8E1D-EB93-6E804322D1C5}"/>
          </ac:grpSpMkLst>
        </pc:grpChg>
        <pc:picChg chg="add mod">
          <ac:chgData name="Vo Nguyen Hoang 20204833" userId="dc5264b2-a05f-4702-b299-0f1f6c976e45" providerId="ADAL" clId="{840156CB-95C2-4843-B7EB-A93AAC8777E0}" dt="2025-01-19T20:36:46.661" v="24121" actId="1076"/>
          <ac:picMkLst>
            <pc:docMk/>
            <pc:sldMk cId="973875008" sldId="338"/>
            <ac:picMk id="38" creationId="{F25E6256-05B6-A233-955A-218565E4851D}"/>
          </ac:picMkLst>
        </pc:picChg>
        <pc:picChg chg="mod">
          <ac:chgData name="Vo Nguyen Hoang 20204833" userId="dc5264b2-a05f-4702-b299-0f1f6c976e45" providerId="ADAL" clId="{840156CB-95C2-4843-B7EB-A93AAC8777E0}" dt="2025-01-19T20:10:38.155" v="22995" actId="1076"/>
          <ac:picMkLst>
            <pc:docMk/>
            <pc:sldMk cId="973875008" sldId="338"/>
            <ac:picMk id="48" creationId="{02E650D7-A578-DD52-B04E-F8CC933D87BD}"/>
          </ac:picMkLst>
        </pc:picChg>
        <pc:picChg chg="add mod">
          <ac:chgData name="Vo Nguyen Hoang 20204833" userId="dc5264b2-a05f-4702-b299-0f1f6c976e45" providerId="ADAL" clId="{840156CB-95C2-4843-B7EB-A93AAC8777E0}" dt="2025-01-19T20:36:40.217" v="24120" actId="1076"/>
          <ac:picMkLst>
            <pc:docMk/>
            <pc:sldMk cId="973875008" sldId="338"/>
            <ac:picMk id="51" creationId="{1E2DD771-0F68-F416-8002-926256A18ED8}"/>
          </ac:picMkLst>
        </pc:picChg>
        <pc:picChg chg="add mod">
          <ac:chgData name="Vo Nguyen Hoang 20204833" userId="dc5264b2-a05f-4702-b299-0f1f6c976e45" providerId="ADAL" clId="{840156CB-95C2-4843-B7EB-A93AAC8777E0}" dt="2025-01-19T20:34:01.764" v="24109" actId="1076"/>
          <ac:picMkLst>
            <pc:docMk/>
            <pc:sldMk cId="973875008" sldId="338"/>
            <ac:picMk id="114" creationId="{520B158E-3D86-E569-8701-84777232DE4B}"/>
          </ac:picMkLst>
        </pc:picChg>
        <pc:picChg chg="add mod">
          <ac:chgData name="Vo Nguyen Hoang 20204833" userId="dc5264b2-a05f-4702-b299-0f1f6c976e45" providerId="ADAL" clId="{840156CB-95C2-4843-B7EB-A93AAC8777E0}" dt="2025-01-19T20:36:56.222" v="24124" actId="1076"/>
          <ac:picMkLst>
            <pc:docMk/>
            <pc:sldMk cId="973875008" sldId="338"/>
            <ac:picMk id="186" creationId="{40BC91E4-0383-47D9-5207-9F491775C5F8}"/>
          </ac:picMkLst>
        </pc:picChg>
        <pc:cxnChg chg="mod">
          <ac:chgData name="Vo Nguyen Hoang 20204833" userId="dc5264b2-a05f-4702-b299-0f1f6c976e45" providerId="ADAL" clId="{840156CB-95C2-4843-B7EB-A93AAC8777E0}" dt="2025-01-19T20:39:08.176" v="24171" actId="1076"/>
          <ac:cxnSpMkLst>
            <pc:docMk/>
            <pc:sldMk cId="973875008" sldId="338"/>
            <ac:cxnSpMk id="8" creationId="{B5B07BB8-0F1C-EABF-A585-CB499F7DDDE3}"/>
          </ac:cxnSpMkLst>
        </pc:cxnChg>
        <pc:cxnChg chg="mod">
          <ac:chgData name="Vo Nguyen Hoang 20204833" userId="dc5264b2-a05f-4702-b299-0f1f6c976e45" providerId="ADAL" clId="{840156CB-95C2-4843-B7EB-A93AAC8777E0}" dt="2025-01-19T20:39:08.176" v="24171" actId="1076"/>
          <ac:cxnSpMkLst>
            <pc:docMk/>
            <pc:sldMk cId="973875008" sldId="338"/>
            <ac:cxnSpMk id="18" creationId="{D71FB780-9C2F-F8BD-3EB4-503E80C9F893}"/>
          </ac:cxnSpMkLst>
        </pc:cxnChg>
        <pc:cxnChg chg="mod">
          <ac:chgData name="Vo Nguyen Hoang 20204833" userId="dc5264b2-a05f-4702-b299-0f1f6c976e45" providerId="ADAL" clId="{840156CB-95C2-4843-B7EB-A93AAC8777E0}" dt="2025-01-19T20:40:25.624" v="24235" actId="1076"/>
          <ac:cxnSpMkLst>
            <pc:docMk/>
            <pc:sldMk cId="973875008" sldId="338"/>
            <ac:cxnSpMk id="21" creationId="{015C8A9E-3161-7D63-00CC-00D1ABFEEC3D}"/>
          </ac:cxnSpMkLst>
        </pc:cxnChg>
        <pc:cxnChg chg="add mod">
          <ac:chgData name="Vo Nguyen Hoang 20204833" userId="dc5264b2-a05f-4702-b299-0f1f6c976e45" providerId="ADAL" clId="{840156CB-95C2-4843-B7EB-A93AAC8777E0}" dt="2025-01-19T20:39:23.230" v="24173" actId="1076"/>
          <ac:cxnSpMkLst>
            <pc:docMk/>
            <pc:sldMk cId="973875008" sldId="338"/>
            <ac:cxnSpMk id="57" creationId="{3ADA0E1E-494A-81C6-D61A-FC474B8394B0}"/>
          </ac:cxnSpMkLst>
        </pc:cxnChg>
        <pc:cxnChg chg="add mod">
          <ac:chgData name="Vo Nguyen Hoang 20204833" userId="dc5264b2-a05f-4702-b299-0f1f6c976e45" providerId="ADAL" clId="{840156CB-95C2-4843-B7EB-A93AAC8777E0}" dt="2025-01-19T20:39:16.407" v="24172" actId="1076"/>
          <ac:cxnSpMkLst>
            <pc:docMk/>
            <pc:sldMk cId="973875008" sldId="338"/>
            <ac:cxnSpMk id="60" creationId="{51FE22D4-FB2B-796E-67EB-36638D168FF7}"/>
          </ac:cxnSpMkLst>
        </pc:cxnChg>
        <pc:cxnChg chg="add mod">
          <ac:chgData name="Vo Nguyen Hoang 20204833" userId="dc5264b2-a05f-4702-b299-0f1f6c976e45" providerId="ADAL" clId="{840156CB-95C2-4843-B7EB-A93AAC8777E0}" dt="2025-01-19T20:39:16.407" v="24172" actId="1076"/>
          <ac:cxnSpMkLst>
            <pc:docMk/>
            <pc:sldMk cId="973875008" sldId="338"/>
            <ac:cxnSpMk id="87" creationId="{ABB099A1-1AE7-CBAF-C645-F8BBD2311A61}"/>
          </ac:cxnSpMkLst>
        </pc:cxnChg>
        <pc:cxnChg chg="add mod">
          <ac:chgData name="Vo Nguyen Hoang 20204833" userId="dc5264b2-a05f-4702-b299-0f1f6c976e45" providerId="ADAL" clId="{840156CB-95C2-4843-B7EB-A93AAC8777E0}" dt="2025-01-19T20:39:23.230" v="24173" actId="1076"/>
          <ac:cxnSpMkLst>
            <pc:docMk/>
            <pc:sldMk cId="973875008" sldId="338"/>
            <ac:cxnSpMk id="88" creationId="{A08A95C3-A1DF-EE0D-CBEF-86801E96A98E}"/>
          </ac:cxnSpMkLst>
        </pc:cxnChg>
        <pc:cxnChg chg="add mod">
          <ac:chgData name="Vo Nguyen Hoang 20204833" userId="dc5264b2-a05f-4702-b299-0f1f6c976e45" providerId="ADAL" clId="{840156CB-95C2-4843-B7EB-A93AAC8777E0}" dt="2025-01-19T20:39:59.021" v="24204" actId="14100"/>
          <ac:cxnSpMkLst>
            <pc:docMk/>
            <pc:sldMk cId="973875008" sldId="338"/>
            <ac:cxnSpMk id="97" creationId="{6FE30CFA-0375-5F05-9923-1DF4E6947305}"/>
          </ac:cxnSpMkLst>
        </pc:cxnChg>
        <pc:cxnChg chg="add mod">
          <ac:chgData name="Vo Nguyen Hoang 20204833" userId="dc5264b2-a05f-4702-b299-0f1f6c976e45" providerId="ADAL" clId="{840156CB-95C2-4843-B7EB-A93AAC8777E0}" dt="2025-01-19T20:40:15.271" v="24232" actId="14100"/>
          <ac:cxnSpMkLst>
            <pc:docMk/>
            <pc:sldMk cId="973875008" sldId="338"/>
            <ac:cxnSpMk id="100" creationId="{771EEEF6-2216-7249-C3B4-55322C7C7310}"/>
          </ac:cxnSpMkLst>
        </pc:cxnChg>
        <pc:cxnChg chg="add mod">
          <ac:chgData name="Vo Nguyen Hoang 20204833" userId="dc5264b2-a05f-4702-b299-0f1f6c976e45" providerId="ADAL" clId="{840156CB-95C2-4843-B7EB-A93AAC8777E0}" dt="2025-01-19T20:40:25.624" v="24235" actId="1076"/>
          <ac:cxnSpMkLst>
            <pc:docMk/>
            <pc:sldMk cId="973875008" sldId="338"/>
            <ac:cxnSpMk id="116" creationId="{0A0E555E-62D4-6E8E-6967-D15D98D15922}"/>
          </ac:cxnSpMkLst>
        </pc:cxnChg>
        <pc:cxnChg chg="add mod">
          <ac:chgData name="Vo Nguyen Hoang 20204833" userId="dc5264b2-a05f-4702-b299-0f1f6c976e45" providerId="ADAL" clId="{840156CB-95C2-4843-B7EB-A93AAC8777E0}" dt="2025-01-19T20:40:25.624" v="24235" actId="1076"/>
          <ac:cxnSpMkLst>
            <pc:docMk/>
            <pc:sldMk cId="973875008" sldId="338"/>
            <ac:cxnSpMk id="119" creationId="{4D0BA782-F2FB-41B2-A3B3-77EE44ADFE5E}"/>
          </ac:cxnSpMkLst>
        </pc:cxnChg>
      </pc:sldChg>
      <pc:sldChg chg="new del">
        <pc:chgData name="Vo Nguyen Hoang 20204833" userId="dc5264b2-a05f-4702-b299-0f1f6c976e45" providerId="ADAL" clId="{840156CB-95C2-4843-B7EB-A93AAC8777E0}" dt="2025-01-19T20:49:22.131" v="25077" actId="47"/>
        <pc:sldMkLst>
          <pc:docMk/>
          <pc:sldMk cId="707329832" sldId="339"/>
        </pc:sldMkLst>
      </pc:sldChg>
      <pc:sldChg chg="new del">
        <pc:chgData name="Vo Nguyen Hoang 20204833" userId="dc5264b2-a05f-4702-b299-0f1f6c976e45" providerId="ADAL" clId="{840156CB-95C2-4843-B7EB-A93AAC8777E0}" dt="2025-01-19T20:50:50.437" v="25246" actId="47"/>
        <pc:sldMkLst>
          <pc:docMk/>
          <pc:sldMk cId="4061009383" sldId="339"/>
        </pc:sldMkLst>
      </pc:sldChg>
      <pc:sldChg chg="addSp delSp modSp add mod">
        <pc:chgData name="Vo Nguyen Hoang 20204833" userId="dc5264b2-a05f-4702-b299-0f1f6c976e45" providerId="ADAL" clId="{840156CB-95C2-4843-B7EB-A93AAC8777E0}" dt="2025-01-21T02:47:41.196" v="49482" actId="20577"/>
        <pc:sldMkLst>
          <pc:docMk/>
          <pc:sldMk cId="816459221" sldId="340"/>
        </pc:sldMkLst>
        <pc:spChg chg="mod">
          <ac:chgData name="Vo Nguyen Hoang 20204833" userId="dc5264b2-a05f-4702-b299-0f1f6c976e45" providerId="ADAL" clId="{840156CB-95C2-4843-B7EB-A93AAC8777E0}" dt="2025-01-20T19:44:44.852" v="48923" actId="20577"/>
          <ac:spMkLst>
            <pc:docMk/>
            <pc:sldMk cId="816459221" sldId="340"/>
            <ac:spMk id="3" creationId="{32A086C5-B54A-6BBE-DEB0-54DF64AB9A87}"/>
          </ac:spMkLst>
        </pc:spChg>
        <pc:spChg chg="add del mod">
          <ac:chgData name="Vo Nguyen Hoang 20204833" userId="dc5264b2-a05f-4702-b299-0f1f6c976e45" providerId="ADAL" clId="{840156CB-95C2-4843-B7EB-A93AAC8777E0}" dt="2025-01-20T01:32:04.814" v="25604" actId="478"/>
          <ac:spMkLst>
            <pc:docMk/>
            <pc:sldMk cId="816459221" sldId="340"/>
            <ac:spMk id="4" creationId="{0863E824-0BB9-D957-36E7-FC9D3D104CCB}"/>
          </ac:spMkLst>
        </pc:spChg>
        <pc:spChg chg="mod">
          <ac:chgData name="Vo Nguyen Hoang 20204833" userId="dc5264b2-a05f-4702-b299-0f1f6c976e45" providerId="ADAL" clId="{840156CB-95C2-4843-B7EB-A93AAC8777E0}" dt="2025-01-20T01:46:42.820" v="26395" actId="20577"/>
          <ac:spMkLst>
            <pc:docMk/>
            <pc:sldMk cId="816459221" sldId="340"/>
            <ac:spMk id="7" creationId="{7DEA0A17-4E1D-064F-FBF8-4BAE5BF77F22}"/>
          </ac:spMkLst>
        </pc:spChg>
        <pc:spChg chg="del mod topLvl">
          <ac:chgData name="Vo Nguyen Hoang 20204833" userId="dc5264b2-a05f-4702-b299-0f1f6c976e45" providerId="ADAL" clId="{840156CB-95C2-4843-B7EB-A93AAC8777E0}" dt="2025-01-20T01:32:32.418" v="25610" actId="478"/>
          <ac:spMkLst>
            <pc:docMk/>
            <pc:sldMk cId="816459221" sldId="340"/>
            <ac:spMk id="11" creationId="{3A263922-AACB-2DC2-347E-55D5FA0EAFCB}"/>
          </ac:spMkLst>
        </pc:spChg>
        <pc:spChg chg="mod">
          <ac:chgData name="Vo Nguyen Hoang 20204833" userId="dc5264b2-a05f-4702-b299-0f1f6c976e45" providerId="ADAL" clId="{840156CB-95C2-4843-B7EB-A93AAC8777E0}" dt="2025-01-20T01:33:55.397" v="25641" actId="12"/>
          <ac:spMkLst>
            <pc:docMk/>
            <pc:sldMk cId="816459221" sldId="340"/>
            <ac:spMk id="13" creationId="{972D7A25-B1F4-8B77-AB27-2E3AFD9A2F2D}"/>
          </ac:spMkLst>
        </pc:spChg>
        <pc:spChg chg="del mod">
          <ac:chgData name="Vo Nguyen Hoang 20204833" userId="dc5264b2-a05f-4702-b299-0f1f6c976e45" providerId="ADAL" clId="{840156CB-95C2-4843-B7EB-A93AAC8777E0}" dt="2025-01-20T01:33:17.599" v="25627" actId="478"/>
          <ac:spMkLst>
            <pc:docMk/>
            <pc:sldMk cId="816459221" sldId="340"/>
            <ac:spMk id="15" creationId="{F949FAB5-5028-4CE1-287B-0991952F4099}"/>
          </ac:spMkLst>
        </pc:spChg>
        <pc:spChg chg="mod">
          <ac:chgData name="Vo Nguyen Hoang 20204833" userId="dc5264b2-a05f-4702-b299-0f1f6c976e45" providerId="ADAL" clId="{840156CB-95C2-4843-B7EB-A93AAC8777E0}" dt="2025-01-20T01:33:55.397" v="25641" actId="12"/>
          <ac:spMkLst>
            <pc:docMk/>
            <pc:sldMk cId="816459221" sldId="340"/>
            <ac:spMk id="18" creationId="{A004EA0E-4DCA-82BC-5F50-B7259345196F}"/>
          </ac:spMkLst>
        </pc:spChg>
        <pc:spChg chg="mod">
          <ac:chgData name="Vo Nguyen Hoang 20204833" userId="dc5264b2-a05f-4702-b299-0f1f6c976e45" providerId="ADAL" clId="{840156CB-95C2-4843-B7EB-A93AAC8777E0}" dt="2025-01-20T01:33:55.397" v="25641" actId="12"/>
          <ac:spMkLst>
            <pc:docMk/>
            <pc:sldMk cId="816459221" sldId="340"/>
            <ac:spMk id="21" creationId="{5A47DE7F-7C00-67FF-579C-EA20F569B985}"/>
          </ac:spMkLst>
        </pc:spChg>
        <pc:spChg chg="mod">
          <ac:chgData name="Vo Nguyen Hoang 20204833" userId="dc5264b2-a05f-4702-b299-0f1f6c976e45" providerId="ADAL" clId="{840156CB-95C2-4843-B7EB-A93AAC8777E0}" dt="2025-01-20T01:33:55.397" v="25641" actId="12"/>
          <ac:spMkLst>
            <pc:docMk/>
            <pc:sldMk cId="816459221" sldId="340"/>
            <ac:spMk id="22" creationId="{2A0A9776-5243-D1FE-EC39-F9DBC8A2E3E7}"/>
          </ac:spMkLst>
        </pc:spChg>
        <pc:spChg chg="add mod">
          <ac:chgData name="Vo Nguyen Hoang 20204833" userId="dc5264b2-a05f-4702-b299-0f1f6c976e45" providerId="ADAL" clId="{840156CB-95C2-4843-B7EB-A93AAC8777E0}" dt="2025-01-20T01:33:55.397" v="25641" actId="12"/>
          <ac:spMkLst>
            <pc:docMk/>
            <pc:sldMk cId="816459221" sldId="340"/>
            <ac:spMk id="30" creationId="{037E67E3-2491-188B-EBF9-E73F46E5E86E}"/>
          </ac:spMkLst>
        </pc:spChg>
        <pc:spChg chg="add mod">
          <ac:chgData name="Vo Nguyen Hoang 20204833" userId="dc5264b2-a05f-4702-b299-0f1f6c976e45" providerId="ADAL" clId="{840156CB-95C2-4843-B7EB-A93AAC8777E0}" dt="2025-01-21T02:47:41.196" v="49482" actId="20577"/>
          <ac:spMkLst>
            <pc:docMk/>
            <pc:sldMk cId="816459221" sldId="340"/>
            <ac:spMk id="33" creationId="{38C16CC8-F7FE-C327-CA35-A7985F266030}"/>
          </ac:spMkLst>
        </pc:spChg>
        <pc:grpChg chg="add del mod">
          <ac:chgData name="Vo Nguyen Hoang 20204833" userId="dc5264b2-a05f-4702-b299-0f1f6c976e45" providerId="ADAL" clId="{840156CB-95C2-4843-B7EB-A93AAC8777E0}" dt="2025-01-20T01:32:32.418" v="25610" actId="478"/>
          <ac:grpSpMkLst>
            <pc:docMk/>
            <pc:sldMk cId="816459221" sldId="340"/>
            <ac:grpSpMk id="5" creationId="{52A12E7B-E5A2-A910-59BE-63F09E3962B4}"/>
          </ac:grpSpMkLst>
        </pc:grpChg>
        <pc:grpChg chg="mod">
          <ac:chgData name="Vo Nguyen Hoang 20204833" userId="dc5264b2-a05f-4702-b299-0f1f6c976e45" providerId="ADAL" clId="{840156CB-95C2-4843-B7EB-A93AAC8777E0}" dt="2025-01-20T18:30:33.560" v="45138" actId="1076"/>
          <ac:grpSpMkLst>
            <pc:docMk/>
            <pc:sldMk cId="816459221" sldId="340"/>
            <ac:grpSpMk id="6" creationId="{2B6D7536-BA11-5114-975F-FD066041D006}"/>
          </ac:grpSpMkLst>
        </pc:grpChg>
        <pc:grpChg chg="mod topLvl">
          <ac:chgData name="Vo Nguyen Hoang 20204833" userId="dc5264b2-a05f-4702-b299-0f1f6c976e45" providerId="ADAL" clId="{840156CB-95C2-4843-B7EB-A93AAC8777E0}" dt="2025-01-20T01:33:32.879" v="25637" actId="164"/>
          <ac:grpSpMkLst>
            <pc:docMk/>
            <pc:sldMk cId="816459221" sldId="340"/>
            <ac:grpSpMk id="10" creationId="{D9D8058B-6528-6017-39A9-0C4F247ACE8A}"/>
          </ac:grpSpMkLst>
        </pc:grpChg>
        <pc:grpChg chg="del">
          <ac:chgData name="Vo Nguyen Hoang 20204833" userId="dc5264b2-a05f-4702-b299-0f1f6c976e45" providerId="ADAL" clId="{840156CB-95C2-4843-B7EB-A93AAC8777E0}" dt="2025-01-20T01:33:17.599" v="25627" actId="478"/>
          <ac:grpSpMkLst>
            <pc:docMk/>
            <pc:sldMk cId="816459221" sldId="340"/>
            <ac:grpSpMk id="12" creationId="{BD8B7F4A-E911-8DB6-D5C2-D0E72F2759F2}"/>
          </ac:grpSpMkLst>
        </pc:grpChg>
        <pc:grpChg chg="del mod">
          <ac:chgData name="Vo Nguyen Hoang 20204833" userId="dc5264b2-a05f-4702-b299-0f1f6c976e45" providerId="ADAL" clId="{840156CB-95C2-4843-B7EB-A93AAC8777E0}" dt="2025-01-20T01:33:15.252" v="25625" actId="478"/>
          <ac:grpSpMkLst>
            <pc:docMk/>
            <pc:sldMk cId="816459221" sldId="340"/>
            <ac:grpSpMk id="14" creationId="{E34B2ABE-D6AB-274D-9BD7-DEA08F1F1C50}"/>
          </ac:grpSpMkLst>
        </pc:grpChg>
        <pc:grpChg chg="mod">
          <ac:chgData name="Vo Nguyen Hoang 20204833" userId="dc5264b2-a05f-4702-b299-0f1f6c976e45" providerId="ADAL" clId="{840156CB-95C2-4843-B7EB-A93AAC8777E0}" dt="2025-01-20T01:33:15.252" v="25625" actId="478"/>
          <ac:grpSpMkLst>
            <pc:docMk/>
            <pc:sldMk cId="816459221" sldId="340"/>
            <ac:grpSpMk id="16" creationId="{42432D9C-0621-90A4-5FB6-08440B155B67}"/>
          </ac:grpSpMkLst>
        </pc:grpChg>
        <pc:grpChg chg="mod">
          <ac:chgData name="Vo Nguyen Hoang 20204833" userId="dc5264b2-a05f-4702-b299-0f1f6c976e45" providerId="ADAL" clId="{840156CB-95C2-4843-B7EB-A93AAC8777E0}" dt="2025-01-20T01:33:15.252" v="25625" actId="478"/>
          <ac:grpSpMkLst>
            <pc:docMk/>
            <pc:sldMk cId="816459221" sldId="340"/>
            <ac:grpSpMk id="19" creationId="{A93B6254-6C46-0A37-6AA2-27200CF9F773}"/>
          </ac:grpSpMkLst>
        </pc:grpChg>
        <pc:grpChg chg="add mod">
          <ac:chgData name="Vo Nguyen Hoang 20204833" userId="dc5264b2-a05f-4702-b299-0f1f6c976e45" providerId="ADAL" clId="{840156CB-95C2-4843-B7EB-A93AAC8777E0}" dt="2025-01-20T01:33:38.550" v="25638" actId="164"/>
          <ac:grpSpMkLst>
            <pc:docMk/>
            <pc:sldMk cId="816459221" sldId="340"/>
            <ac:grpSpMk id="31" creationId="{16627E02-0FCD-41B8-D94B-D9F96695D316}"/>
          </ac:grpSpMkLst>
        </pc:grpChg>
        <pc:grpChg chg="add del mod">
          <ac:chgData name="Vo Nguyen Hoang 20204833" userId="dc5264b2-a05f-4702-b299-0f1f6c976e45" providerId="ADAL" clId="{840156CB-95C2-4843-B7EB-A93AAC8777E0}" dt="2025-01-20T01:46:35.687" v="26368" actId="478"/>
          <ac:grpSpMkLst>
            <pc:docMk/>
            <pc:sldMk cId="816459221" sldId="340"/>
            <ac:grpSpMk id="32" creationId="{6A57DEB9-84FD-9551-68BC-EF92EB222443}"/>
          </ac:grpSpMkLst>
        </pc:grpChg>
        <pc:picChg chg="del mod">
          <ac:chgData name="Vo Nguyen Hoang 20204833" userId="dc5264b2-a05f-4702-b299-0f1f6c976e45" providerId="ADAL" clId="{840156CB-95C2-4843-B7EB-A93AAC8777E0}" dt="2025-01-20T01:33:15.252" v="25625" actId="478"/>
          <ac:picMkLst>
            <pc:docMk/>
            <pc:sldMk cId="816459221" sldId="340"/>
            <ac:picMk id="17" creationId="{D7CD2D37-54E6-6424-0FA1-02E0E4CF0A5A}"/>
          </ac:picMkLst>
        </pc:picChg>
        <pc:picChg chg="mod">
          <ac:chgData name="Vo Nguyen Hoang 20204833" userId="dc5264b2-a05f-4702-b299-0f1f6c976e45" providerId="ADAL" clId="{840156CB-95C2-4843-B7EB-A93AAC8777E0}" dt="2025-01-20T01:33:15.252" v="25625" actId="478"/>
          <ac:picMkLst>
            <pc:docMk/>
            <pc:sldMk cId="816459221" sldId="340"/>
            <ac:picMk id="20" creationId="{3B82FCE7-931C-E1BF-7B25-3D874070D114}"/>
          </ac:picMkLst>
        </pc:picChg>
        <pc:cxnChg chg="add mod">
          <ac:chgData name="Vo Nguyen Hoang 20204833" userId="dc5264b2-a05f-4702-b299-0f1f6c976e45" providerId="ADAL" clId="{840156CB-95C2-4843-B7EB-A93AAC8777E0}" dt="2025-01-20T01:46:35.687" v="26368" actId="478"/>
          <ac:cxnSpMkLst>
            <pc:docMk/>
            <pc:sldMk cId="816459221" sldId="340"/>
            <ac:cxnSpMk id="24" creationId="{ED18040E-D004-BA8E-16A1-9EA165DD26E9}"/>
          </ac:cxnSpMkLst>
        </pc:cxnChg>
        <pc:cxnChg chg="add mod">
          <ac:chgData name="Vo Nguyen Hoang 20204833" userId="dc5264b2-a05f-4702-b299-0f1f6c976e45" providerId="ADAL" clId="{840156CB-95C2-4843-B7EB-A93AAC8777E0}" dt="2025-01-20T01:46:35.687" v="26368" actId="478"/>
          <ac:cxnSpMkLst>
            <pc:docMk/>
            <pc:sldMk cId="816459221" sldId="340"/>
            <ac:cxnSpMk id="26" creationId="{6DF9D17C-7819-8279-5B4E-C57A416075B2}"/>
          </ac:cxnSpMkLst>
        </pc:cxnChg>
        <pc:cxnChg chg="add del mod">
          <ac:chgData name="Vo Nguyen Hoang 20204833" userId="dc5264b2-a05f-4702-b299-0f1f6c976e45" providerId="ADAL" clId="{840156CB-95C2-4843-B7EB-A93AAC8777E0}" dt="2025-01-20T01:33:16.294" v="25626" actId="478"/>
          <ac:cxnSpMkLst>
            <pc:docMk/>
            <pc:sldMk cId="816459221" sldId="340"/>
            <ac:cxnSpMk id="28" creationId="{E7354A8D-140E-E228-3AD2-C72F24C7F379}"/>
          </ac:cxnSpMkLst>
        </pc:cxnChg>
      </pc:sldChg>
      <pc:sldChg chg="new del">
        <pc:chgData name="Vo Nguyen Hoang 20204833" userId="dc5264b2-a05f-4702-b299-0f1f6c976e45" providerId="ADAL" clId="{840156CB-95C2-4843-B7EB-A93AAC8777E0}" dt="2025-01-20T01:47:05.612" v="26413" actId="47"/>
        <pc:sldMkLst>
          <pc:docMk/>
          <pc:sldMk cId="2085075006" sldId="341"/>
        </pc:sldMkLst>
      </pc:sldChg>
      <pc:sldChg chg="addSp delSp modSp add mod">
        <pc:chgData name="Vo Nguyen Hoang 20204833" userId="dc5264b2-a05f-4702-b299-0f1f6c976e45" providerId="ADAL" clId="{840156CB-95C2-4843-B7EB-A93AAC8777E0}" dt="2025-01-20T19:23:18.479" v="48331" actId="20577"/>
        <pc:sldMkLst>
          <pc:docMk/>
          <pc:sldMk cId="1135095175" sldId="342"/>
        </pc:sldMkLst>
        <pc:spChg chg="mod">
          <ac:chgData name="Vo Nguyen Hoang 20204833" userId="dc5264b2-a05f-4702-b299-0f1f6c976e45" providerId="ADAL" clId="{840156CB-95C2-4843-B7EB-A93AAC8777E0}" dt="2025-01-20T19:23:18.479" v="48331" actId="20577"/>
          <ac:spMkLst>
            <pc:docMk/>
            <pc:sldMk cId="1135095175" sldId="342"/>
            <ac:spMk id="3" creationId="{733089BE-A5F9-C82C-67B4-63BD1F1FB090}"/>
          </ac:spMkLst>
        </pc:spChg>
        <pc:spChg chg="mod">
          <ac:chgData name="Vo Nguyen Hoang 20204833" userId="dc5264b2-a05f-4702-b299-0f1f6c976e45" providerId="ADAL" clId="{840156CB-95C2-4843-B7EB-A93AAC8777E0}" dt="2025-01-20T18:41:04.549" v="46193" actId="20577"/>
          <ac:spMkLst>
            <pc:docMk/>
            <pc:sldMk cId="1135095175" sldId="342"/>
            <ac:spMk id="5" creationId="{38FC7AA0-C666-AA55-DA21-AA0943EF92A6}"/>
          </ac:spMkLst>
        </pc:spChg>
        <pc:spChg chg="mod">
          <ac:chgData name="Vo Nguyen Hoang 20204833" userId="dc5264b2-a05f-4702-b299-0f1f6c976e45" providerId="ADAL" clId="{840156CB-95C2-4843-B7EB-A93AAC8777E0}" dt="2025-01-20T01:54:48.162" v="26888" actId="20577"/>
          <ac:spMkLst>
            <pc:docMk/>
            <pc:sldMk cId="1135095175" sldId="342"/>
            <ac:spMk id="7" creationId="{9A9A3E1E-85E1-5046-4D36-ED2554C792D8}"/>
          </ac:spMkLst>
        </pc:spChg>
        <pc:spChg chg="add mod">
          <ac:chgData name="Vo Nguyen Hoang 20204833" userId="dc5264b2-a05f-4702-b299-0f1f6c976e45" providerId="ADAL" clId="{840156CB-95C2-4843-B7EB-A93AAC8777E0}" dt="2025-01-20T18:44:03.626" v="46640" actId="20577"/>
          <ac:spMkLst>
            <pc:docMk/>
            <pc:sldMk cId="1135095175" sldId="342"/>
            <ac:spMk id="11" creationId="{2DD18EEA-2D19-513F-E98D-2892637DB8F0}"/>
          </ac:spMkLst>
        </pc:spChg>
        <pc:spChg chg="del">
          <ac:chgData name="Vo Nguyen Hoang 20204833" userId="dc5264b2-a05f-4702-b299-0f1f6c976e45" providerId="ADAL" clId="{840156CB-95C2-4843-B7EB-A93AAC8777E0}" dt="2025-01-20T01:58:27.022" v="26889" actId="478"/>
          <ac:spMkLst>
            <pc:docMk/>
            <pc:sldMk cId="1135095175" sldId="342"/>
            <ac:spMk id="33" creationId="{6D511EDD-65FA-81D7-C7A5-C1790E27DE10}"/>
          </ac:spMkLst>
        </pc:spChg>
        <pc:grpChg chg="add mod">
          <ac:chgData name="Vo Nguyen Hoang 20204833" userId="dc5264b2-a05f-4702-b299-0f1f6c976e45" providerId="ADAL" clId="{840156CB-95C2-4843-B7EB-A93AAC8777E0}" dt="2025-01-20T13:51:15.007" v="29673" actId="1076"/>
          <ac:grpSpMkLst>
            <pc:docMk/>
            <pc:sldMk cId="1135095175" sldId="342"/>
            <ac:grpSpMk id="4" creationId="{B76DFEEC-4001-1867-9A0A-2D305B7E183A}"/>
          </ac:grpSpMkLst>
        </pc:grpChg>
        <pc:grpChg chg="del mod">
          <ac:chgData name="Vo Nguyen Hoang 20204833" userId="dc5264b2-a05f-4702-b299-0f1f6c976e45" providerId="ADAL" clId="{840156CB-95C2-4843-B7EB-A93AAC8777E0}" dt="2025-01-20T13:51:11.369" v="29672" actId="478"/>
          <ac:grpSpMkLst>
            <pc:docMk/>
            <pc:sldMk cId="1135095175" sldId="342"/>
            <ac:grpSpMk id="6" creationId="{AC08A8E3-AD7A-3C8B-2052-BEC9CF33405F}"/>
          </ac:grpSpMkLst>
        </pc:grpChg>
        <pc:picChg chg="mod">
          <ac:chgData name="Vo Nguyen Hoang 20204833" userId="dc5264b2-a05f-4702-b299-0f1f6c976e45" providerId="ADAL" clId="{840156CB-95C2-4843-B7EB-A93AAC8777E0}" dt="2025-01-20T02:06:16.727" v="27358" actId="1076"/>
          <ac:picMkLst>
            <pc:docMk/>
            <pc:sldMk cId="1135095175" sldId="342"/>
            <ac:picMk id="10" creationId="{E1084E0E-D68D-0C66-3776-9CBE4DB9E80B}"/>
          </ac:picMkLst>
        </pc:picChg>
      </pc:sldChg>
      <pc:sldChg chg="modSp add mod">
        <pc:chgData name="Vo Nguyen Hoang 20204833" userId="dc5264b2-a05f-4702-b299-0f1f6c976e45" providerId="ADAL" clId="{840156CB-95C2-4843-B7EB-A93AAC8777E0}" dt="2025-01-20T13:50:45.318" v="29667" actId="207"/>
        <pc:sldMkLst>
          <pc:docMk/>
          <pc:sldMk cId="3902227693" sldId="343"/>
        </pc:sldMkLst>
        <pc:spChg chg="mod">
          <ac:chgData name="Vo Nguyen Hoang 20204833" userId="dc5264b2-a05f-4702-b299-0f1f6c976e45" providerId="ADAL" clId="{840156CB-95C2-4843-B7EB-A93AAC8777E0}" dt="2025-01-20T13:50:45.318" v="29667" actId="207"/>
          <ac:spMkLst>
            <pc:docMk/>
            <pc:sldMk cId="3902227693" sldId="343"/>
            <ac:spMk id="25" creationId="{99B371FA-A9F9-46D0-0485-B3DC3C042BDA}"/>
          </ac:spMkLst>
        </pc:spChg>
      </pc:sldChg>
      <pc:sldChg chg="modSp add mod">
        <pc:chgData name="Vo Nguyen Hoang 20204833" userId="dc5264b2-a05f-4702-b299-0f1f6c976e45" providerId="ADAL" clId="{840156CB-95C2-4843-B7EB-A93AAC8777E0}" dt="2025-01-20T05:45:22.556" v="29474" actId="1076"/>
        <pc:sldMkLst>
          <pc:docMk/>
          <pc:sldMk cId="776225877" sldId="344"/>
        </pc:sldMkLst>
        <pc:spChg chg="mod">
          <ac:chgData name="Vo Nguyen Hoang 20204833" userId="dc5264b2-a05f-4702-b299-0f1f6c976e45" providerId="ADAL" clId="{840156CB-95C2-4843-B7EB-A93AAC8777E0}" dt="2025-01-20T05:45:22.556" v="29474" actId="1076"/>
          <ac:spMkLst>
            <pc:docMk/>
            <pc:sldMk cId="776225877" sldId="344"/>
            <ac:spMk id="3" creationId="{19E121CD-6618-FB79-0626-18C011BA37A3}"/>
          </ac:spMkLst>
        </pc:spChg>
      </pc:sldChg>
      <pc:sldChg chg="new del">
        <pc:chgData name="Vo Nguyen Hoang 20204833" userId="dc5264b2-a05f-4702-b299-0f1f6c976e45" providerId="ADAL" clId="{840156CB-95C2-4843-B7EB-A93AAC8777E0}" dt="2025-01-20T02:14:48.769" v="29068" actId="47"/>
        <pc:sldMkLst>
          <pc:docMk/>
          <pc:sldMk cId="973197088" sldId="344"/>
        </pc:sldMkLst>
      </pc:sldChg>
      <pc:sldChg chg="add del">
        <pc:chgData name="Vo Nguyen Hoang 20204833" userId="dc5264b2-a05f-4702-b299-0f1f6c976e45" providerId="ADAL" clId="{840156CB-95C2-4843-B7EB-A93AAC8777E0}" dt="2025-01-20T05:37:11.108" v="29074" actId="47"/>
        <pc:sldMkLst>
          <pc:docMk/>
          <pc:sldMk cId="1129378868" sldId="345"/>
        </pc:sldMkLst>
      </pc:sldChg>
      <pc:sldChg chg="new del">
        <pc:chgData name="Vo Nguyen Hoang 20204833" userId="dc5264b2-a05f-4702-b299-0f1f6c976e45" providerId="ADAL" clId="{840156CB-95C2-4843-B7EB-A93AAC8777E0}" dt="2025-01-20T05:38:38.338" v="29092" actId="47"/>
        <pc:sldMkLst>
          <pc:docMk/>
          <pc:sldMk cId="1261842352" sldId="345"/>
        </pc:sldMkLst>
      </pc:sldChg>
      <pc:sldChg chg="modSp add mod">
        <pc:chgData name="Vo Nguyen Hoang 20204833" userId="dc5264b2-a05f-4702-b299-0f1f6c976e45" providerId="ADAL" clId="{840156CB-95C2-4843-B7EB-A93AAC8777E0}" dt="2025-01-20T19:24:49.177" v="48421" actId="20577"/>
        <pc:sldMkLst>
          <pc:docMk/>
          <pc:sldMk cId="164699530" sldId="346"/>
        </pc:sldMkLst>
        <pc:spChg chg="mod">
          <ac:chgData name="Vo Nguyen Hoang 20204833" userId="dc5264b2-a05f-4702-b299-0f1f6c976e45" providerId="ADAL" clId="{840156CB-95C2-4843-B7EB-A93AAC8777E0}" dt="2025-01-20T19:24:49.177" v="48421" actId="20577"/>
          <ac:spMkLst>
            <pc:docMk/>
            <pc:sldMk cId="164699530" sldId="346"/>
            <ac:spMk id="3" creationId="{B92A7DD0-DCFF-79C1-2E00-0A94252FDA21}"/>
          </ac:spMkLst>
        </pc:spChg>
      </pc:sldChg>
      <pc:sldChg chg="addSp delSp modSp add mod">
        <pc:chgData name="Vo Nguyen Hoang 20204833" userId="dc5264b2-a05f-4702-b299-0f1f6c976e45" providerId="ADAL" clId="{840156CB-95C2-4843-B7EB-A93AAC8777E0}" dt="2025-01-21T02:48:25.212" v="49514" actId="20577"/>
        <pc:sldMkLst>
          <pc:docMk/>
          <pc:sldMk cId="2368870845" sldId="347"/>
        </pc:sldMkLst>
        <pc:spChg chg="mod">
          <ac:chgData name="Vo Nguyen Hoang 20204833" userId="dc5264b2-a05f-4702-b299-0f1f6c976e45" providerId="ADAL" clId="{840156CB-95C2-4843-B7EB-A93AAC8777E0}" dt="2025-01-21T02:48:25.212" v="49514" actId="20577"/>
          <ac:spMkLst>
            <pc:docMk/>
            <pc:sldMk cId="2368870845" sldId="347"/>
            <ac:spMk id="3" creationId="{EC0B5C91-AF20-B32C-0E22-E355C82701E8}"/>
          </ac:spMkLst>
        </pc:spChg>
        <pc:spChg chg="mod">
          <ac:chgData name="Vo Nguyen Hoang 20204833" userId="dc5264b2-a05f-4702-b299-0f1f6c976e45" providerId="ADAL" clId="{840156CB-95C2-4843-B7EB-A93AAC8777E0}" dt="2025-01-20T14:09:20.481" v="31398" actId="164"/>
          <ac:spMkLst>
            <pc:docMk/>
            <pc:sldMk cId="2368870845" sldId="347"/>
            <ac:spMk id="4" creationId="{5B31B6D7-66D8-FDE2-52B4-E09756526386}"/>
          </ac:spMkLst>
        </pc:spChg>
        <pc:spChg chg="mod">
          <ac:chgData name="Vo Nguyen Hoang 20204833" userId="dc5264b2-a05f-4702-b299-0f1f6c976e45" providerId="ADAL" clId="{840156CB-95C2-4843-B7EB-A93AAC8777E0}" dt="2025-01-20T14:09:24.286" v="31399" actId="164"/>
          <ac:spMkLst>
            <pc:docMk/>
            <pc:sldMk cId="2368870845" sldId="347"/>
            <ac:spMk id="6" creationId="{676D6B10-6F7F-D4CF-8202-9165C14849A0}"/>
          </ac:spMkLst>
        </pc:spChg>
        <pc:spChg chg="mod">
          <ac:chgData name="Vo Nguyen Hoang 20204833" userId="dc5264b2-a05f-4702-b299-0f1f6c976e45" providerId="ADAL" clId="{840156CB-95C2-4843-B7EB-A93AAC8777E0}" dt="2025-01-20T14:09:20.481" v="31398" actId="164"/>
          <ac:spMkLst>
            <pc:docMk/>
            <pc:sldMk cId="2368870845" sldId="347"/>
            <ac:spMk id="7" creationId="{F89257C2-AAF9-28E6-A052-CB4A6D4617C0}"/>
          </ac:spMkLst>
        </pc:spChg>
        <pc:spChg chg="mod">
          <ac:chgData name="Vo Nguyen Hoang 20204833" userId="dc5264b2-a05f-4702-b299-0f1f6c976e45" providerId="ADAL" clId="{840156CB-95C2-4843-B7EB-A93AAC8777E0}" dt="2025-01-20T16:26:41.694" v="39469" actId="1036"/>
          <ac:spMkLst>
            <pc:docMk/>
            <pc:sldMk cId="2368870845" sldId="347"/>
            <ac:spMk id="8" creationId="{B29B2533-5276-87C9-CE52-4527DA638B08}"/>
          </ac:spMkLst>
        </pc:spChg>
        <pc:spChg chg="add mod">
          <ac:chgData name="Vo Nguyen Hoang 20204833" userId="dc5264b2-a05f-4702-b299-0f1f6c976e45" providerId="ADAL" clId="{840156CB-95C2-4843-B7EB-A93AAC8777E0}" dt="2025-01-20T13:55:47.181" v="29750"/>
          <ac:spMkLst>
            <pc:docMk/>
            <pc:sldMk cId="2368870845" sldId="347"/>
            <ac:spMk id="9" creationId="{CC144E89-1B21-A98F-FCEC-64F2ACF49088}"/>
          </ac:spMkLst>
        </pc:spChg>
        <pc:spChg chg="mod">
          <ac:chgData name="Vo Nguyen Hoang 20204833" userId="dc5264b2-a05f-4702-b299-0f1f6c976e45" providerId="ADAL" clId="{840156CB-95C2-4843-B7EB-A93AAC8777E0}" dt="2025-01-20T14:09:08.587" v="31395"/>
          <ac:spMkLst>
            <pc:docMk/>
            <pc:sldMk cId="2368870845" sldId="347"/>
            <ac:spMk id="13" creationId="{F57987C8-5146-6B8E-5FAC-6714A5F80067}"/>
          </ac:spMkLst>
        </pc:spChg>
        <pc:spChg chg="mod">
          <ac:chgData name="Vo Nguyen Hoang 20204833" userId="dc5264b2-a05f-4702-b299-0f1f6c976e45" providerId="ADAL" clId="{840156CB-95C2-4843-B7EB-A93AAC8777E0}" dt="2025-01-20T14:09:51.581" v="31410"/>
          <ac:spMkLst>
            <pc:docMk/>
            <pc:sldMk cId="2368870845" sldId="347"/>
            <ac:spMk id="21" creationId="{B42E79E2-C86F-104B-075D-21167844B606}"/>
          </ac:spMkLst>
        </pc:spChg>
        <pc:grpChg chg="add mod">
          <ac:chgData name="Vo Nguyen Hoang 20204833" userId="dc5264b2-a05f-4702-b299-0f1f6c976e45" providerId="ADAL" clId="{840156CB-95C2-4843-B7EB-A93AAC8777E0}" dt="2025-01-20T14:09:53.165" v="31412" actId="1076"/>
          <ac:grpSpMkLst>
            <pc:docMk/>
            <pc:sldMk cId="2368870845" sldId="347"/>
            <ac:grpSpMk id="12" creationId="{45D392CC-09ED-BA75-21C1-AAE9892708EA}"/>
          </ac:grpSpMkLst>
        </pc:grpChg>
        <pc:grpChg chg="add mod">
          <ac:chgData name="Vo Nguyen Hoang 20204833" userId="dc5264b2-a05f-4702-b299-0f1f6c976e45" providerId="ADAL" clId="{840156CB-95C2-4843-B7EB-A93AAC8777E0}" dt="2025-01-20T14:09:24.286" v="31399" actId="164"/>
          <ac:grpSpMkLst>
            <pc:docMk/>
            <pc:sldMk cId="2368870845" sldId="347"/>
            <ac:grpSpMk id="15" creationId="{1FCF5C70-13A7-510E-B682-BE8B3AE0CB0D}"/>
          </ac:grpSpMkLst>
        </pc:grpChg>
        <pc:grpChg chg="add mod">
          <ac:chgData name="Vo Nguyen Hoang 20204833" userId="dc5264b2-a05f-4702-b299-0f1f6c976e45" providerId="ADAL" clId="{840156CB-95C2-4843-B7EB-A93AAC8777E0}" dt="2025-01-20T14:09:25.754" v="31400" actId="1076"/>
          <ac:grpSpMkLst>
            <pc:docMk/>
            <pc:sldMk cId="2368870845" sldId="347"/>
            <ac:grpSpMk id="16" creationId="{452128F9-046D-5148-57C0-423A86FCFB8A}"/>
          </ac:grpSpMkLst>
        </pc:grpChg>
        <pc:grpChg chg="add mod">
          <ac:chgData name="Vo Nguyen Hoang 20204833" userId="dc5264b2-a05f-4702-b299-0f1f6c976e45" providerId="ADAL" clId="{840156CB-95C2-4843-B7EB-A93AAC8777E0}" dt="2025-01-20T14:09:55.895" v="31413" actId="1076"/>
          <ac:grpSpMkLst>
            <pc:docMk/>
            <pc:sldMk cId="2368870845" sldId="347"/>
            <ac:grpSpMk id="17" creationId="{51372FDB-703D-AE8D-CE81-09E389D6B81E}"/>
          </ac:grpSpMkLst>
        </pc:grpChg>
        <pc:picChg chg="del">
          <ac:chgData name="Vo Nguyen Hoang 20204833" userId="dc5264b2-a05f-4702-b299-0f1f6c976e45" providerId="ADAL" clId="{840156CB-95C2-4843-B7EB-A93AAC8777E0}" dt="2025-01-20T13:55:45.526" v="29749" actId="478"/>
          <ac:picMkLst>
            <pc:docMk/>
            <pc:sldMk cId="2368870845" sldId="347"/>
            <ac:picMk id="5" creationId="{CE8CFBC7-0618-9292-DF1D-CE1A9D0E6343}"/>
          </ac:picMkLst>
        </pc:picChg>
        <pc:picChg chg="add mod ord">
          <ac:chgData name="Vo Nguyen Hoang 20204833" userId="dc5264b2-a05f-4702-b299-0f1f6c976e45" providerId="ADAL" clId="{840156CB-95C2-4843-B7EB-A93AAC8777E0}" dt="2025-01-20T14:09:20.481" v="31398" actId="164"/>
          <ac:picMkLst>
            <pc:docMk/>
            <pc:sldMk cId="2368870845" sldId="347"/>
            <ac:picMk id="11" creationId="{F6C52E73-17ED-5359-A10F-F632F841CD40}"/>
          </ac:picMkLst>
        </pc:picChg>
        <pc:cxnChg chg="mod">
          <ac:chgData name="Vo Nguyen Hoang 20204833" userId="dc5264b2-a05f-4702-b299-0f1f6c976e45" providerId="ADAL" clId="{840156CB-95C2-4843-B7EB-A93AAC8777E0}" dt="2025-01-20T14:09:08.587" v="31395"/>
          <ac:cxnSpMkLst>
            <pc:docMk/>
            <pc:sldMk cId="2368870845" sldId="347"/>
            <ac:cxnSpMk id="14" creationId="{0BE7C10C-1CF1-30E8-9178-0C7CEE995146}"/>
          </ac:cxnSpMkLst>
        </pc:cxnChg>
        <pc:cxnChg chg="mod">
          <ac:chgData name="Vo Nguyen Hoang 20204833" userId="dc5264b2-a05f-4702-b299-0f1f6c976e45" providerId="ADAL" clId="{840156CB-95C2-4843-B7EB-A93AAC8777E0}" dt="2025-01-20T14:09:51.581" v="31410"/>
          <ac:cxnSpMkLst>
            <pc:docMk/>
            <pc:sldMk cId="2368870845" sldId="347"/>
            <ac:cxnSpMk id="22" creationId="{0DF99925-367E-26A8-DFF1-31728736609A}"/>
          </ac:cxnSpMkLst>
        </pc:cxnChg>
      </pc:sldChg>
      <pc:sldChg chg="modSp add mod">
        <pc:chgData name="Vo Nguyen Hoang 20204833" userId="dc5264b2-a05f-4702-b299-0f1f6c976e45" providerId="ADAL" clId="{840156CB-95C2-4843-B7EB-A93AAC8777E0}" dt="2025-01-20T13:58:58.175" v="29987" actId="1076"/>
        <pc:sldMkLst>
          <pc:docMk/>
          <pc:sldMk cId="223391648" sldId="348"/>
        </pc:sldMkLst>
        <pc:spChg chg="mod">
          <ac:chgData name="Vo Nguyen Hoang 20204833" userId="dc5264b2-a05f-4702-b299-0f1f6c976e45" providerId="ADAL" clId="{840156CB-95C2-4843-B7EB-A93AAC8777E0}" dt="2025-01-20T13:58:58.175" v="29987" actId="1076"/>
          <ac:spMkLst>
            <pc:docMk/>
            <pc:sldMk cId="223391648" sldId="348"/>
            <ac:spMk id="2" creationId="{AD48E60D-DEF0-BEA2-727C-C727D8E71CD6}"/>
          </ac:spMkLst>
        </pc:spChg>
      </pc:sldChg>
      <pc:sldChg chg="new del">
        <pc:chgData name="Vo Nguyen Hoang 20204833" userId="dc5264b2-a05f-4702-b299-0f1f6c976e45" providerId="ADAL" clId="{840156CB-95C2-4843-B7EB-A93AAC8777E0}" dt="2025-01-20T13:54:58.883" v="29748" actId="47"/>
        <pc:sldMkLst>
          <pc:docMk/>
          <pc:sldMk cId="2294352864" sldId="348"/>
        </pc:sldMkLst>
      </pc:sldChg>
      <pc:sldChg chg="new del">
        <pc:chgData name="Vo Nguyen Hoang 20204833" userId="dc5264b2-a05f-4702-b299-0f1f6c976e45" providerId="ADAL" clId="{840156CB-95C2-4843-B7EB-A93AAC8777E0}" dt="2025-01-20T13:59:09.146" v="29989" actId="47"/>
        <pc:sldMkLst>
          <pc:docMk/>
          <pc:sldMk cId="1763107708" sldId="349"/>
        </pc:sldMkLst>
      </pc:sldChg>
      <pc:sldChg chg="add del">
        <pc:chgData name="Vo Nguyen Hoang 20204833" userId="dc5264b2-a05f-4702-b299-0f1f6c976e45" providerId="ADAL" clId="{840156CB-95C2-4843-B7EB-A93AAC8777E0}" dt="2025-01-20T13:59:46.114" v="30064" actId="47"/>
        <pc:sldMkLst>
          <pc:docMk/>
          <pc:sldMk cId="2488031684" sldId="349"/>
        </pc:sldMkLst>
      </pc:sldChg>
      <pc:sldChg chg="addSp delSp modSp add mod ord">
        <pc:chgData name="Vo Nguyen Hoang 20204833" userId="dc5264b2-a05f-4702-b299-0f1f6c976e45" providerId="ADAL" clId="{840156CB-95C2-4843-B7EB-A93AAC8777E0}" dt="2025-01-20T16:41:39.191" v="39743" actId="1076"/>
        <pc:sldMkLst>
          <pc:docMk/>
          <pc:sldMk cId="801603450" sldId="350"/>
        </pc:sldMkLst>
        <pc:spChg chg="mod">
          <ac:chgData name="Vo Nguyen Hoang 20204833" userId="dc5264b2-a05f-4702-b299-0f1f6c976e45" providerId="ADAL" clId="{840156CB-95C2-4843-B7EB-A93AAC8777E0}" dt="2025-01-20T16:41:28.207" v="39721" actId="20577"/>
          <ac:spMkLst>
            <pc:docMk/>
            <pc:sldMk cId="801603450" sldId="350"/>
            <ac:spMk id="3" creationId="{F24AE342-3633-B92F-34E3-E28983431241}"/>
          </ac:spMkLst>
        </pc:spChg>
        <pc:spChg chg="add mod">
          <ac:chgData name="Vo Nguyen Hoang 20204833" userId="dc5264b2-a05f-4702-b299-0f1f6c976e45" providerId="ADAL" clId="{840156CB-95C2-4843-B7EB-A93AAC8777E0}" dt="2025-01-20T16:41:39.191" v="39743" actId="1076"/>
          <ac:spMkLst>
            <pc:docMk/>
            <pc:sldMk cId="801603450" sldId="350"/>
            <ac:spMk id="6" creationId="{0840217F-E486-A533-26DC-6B9C636227BE}"/>
          </ac:spMkLst>
        </pc:spChg>
        <pc:picChg chg="add mod">
          <ac:chgData name="Vo Nguyen Hoang 20204833" userId="dc5264b2-a05f-4702-b299-0f1f6c976e45" providerId="ADAL" clId="{840156CB-95C2-4843-B7EB-A93AAC8777E0}" dt="2025-01-20T14:00:52.098" v="30146" actId="1076"/>
          <ac:picMkLst>
            <pc:docMk/>
            <pc:sldMk cId="801603450" sldId="350"/>
            <ac:picMk id="5" creationId="{CC9C3B27-E663-CC60-6130-4A88DB273BD9}"/>
          </ac:picMkLst>
        </pc:picChg>
        <pc:picChg chg="del">
          <ac:chgData name="Vo Nguyen Hoang 20204833" userId="dc5264b2-a05f-4702-b299-0f1f6c976e45" providerId="ADAL" clId="{840156CB-95C2-4843-B7EB-A93AAC8777E0}" dt="2025-01-20T14:00:07.669" v="30144" actId="478"/>
          <ac:picMkLst>
            <pc:docMk/>
            <pc:sldMk cId="801603450" sldId="350"/>
            <ac:picMk id="8" creationId="{8447BD58-FFCA-A0F5-7DE0-5E45F9EFA2A7}"/>
          </ac:picMkLst>
        </pc:picChg>
      </pc:sldChg>
      <pc:sldChg chg="modSp add mod">
        <pc:chgData name="Vo Nguyen Hoang 20204833" userId="dc5264b2-a05f-4702-b299-0f1f6c976e45" providerId="ADAL" clId="{840156CB-95C2-4843-B7EB-A93AAC8777E0}" dt="2025-01-20T13:59:36.809" v="30062" actId="1076"/>
        <pc:sldMkLst>
          <pc:docMk/>
          <pc:sldMk cId="1604367160" sldId="351"/>
        </pc:sldMkLst>
        <pc:spChg chg="mod">
          <ac:chgData name="Vo Nguyen Hoang 20204833" userId="dc5264b2-a05f-4702-b299-0f1f6c976e45" providerId="ADAL" clId="{840156CB-95C2-4843-B7EB-A93AAC8777E0}" dt="2025-01-20T13:59:36.809" v="30062" actId="1076"/>
          <ac:spMkLst>
            <pc:docMk/>
            <pc:sldMk cId="1604367160" sldId="351"/>
            <ac:spMk id="2" creationId="{3CD700F6-0872-0F37-6F35-EF6AD1126BF7}"/>
          </ac:spMkLst>
        </pc:spChg>
      </pc:sldChg>
      <pc:sldChg chg="add">
        <pc:chgData name="Vo Nguyen Hoang 20204833" userId="dc5264b2-a05f-4702-b299-0f1f6c976e45" providerId="ADAL" clId="{840156CB-95C2-4843-B7EB-A93AAC8777E0}" dt="2025-01-20T13:59:43.748" v="30063"/>
        <pc:sldMkLst>
          <pc:docMk/>
          <pc:sldMk cId="3396137008" sldId="352"/>
        </pc:sldMkLst>
      </pc:sldChg>
      <pc:sldChg chg="new del">
        <pc:chgData name="Vo Nguyen Hoang 20204833" userId="dc5264b2-a05f-4702-b299-0f1f6c976e45" providerId="ADAL" clId="{840156CB-95C2-4843-B7EB-A93AAC8777E0}" dt="2025-01-20T14:11:13.756" v="31767" actId="47"/>
        <pc:sldMkLst>
          <pc:docMk/>
          <pc:sldMk cId="1493495944" sldId="353"/>
        </pc:sldMkLst>
      </pc:sldChg>
      <pc:sldChg chg="addSp delSp modSp add del mod">
        <pc:chgData name="Vo Nguyen Hoang 20204833" userId="dc5264b2-a05f-4702-b299-0f1f6c976e45" providerId="ADAL" clId="{840156CB-95C2-4843-B7EB-A93AAC8777E0}" dt="2025-01-20T17:55:49.658" v="43872" actId="47"/>
        <pc:sldMkLst>
          <pc:docMk/>
          <pc:sldMk cId="2990893831" sldId="354"/>
        </pc:sldMkLst>
        <pc:spChg chg="mod">
          <ac:chgData name="Vo Nguyen Hoang 20204833" userId="dc5264b2-a05f-4702-b299-0f1f6c976e45" providerId="ADAL" clId="{840156CB-95C2-4843-B7EB-A93AAC8777E0}" dt="2025-01-20T14:35:46.456" v="33534" actId="20577"/>
          <ac:spMkLst>
            <pc:docMk/>
            <pc:sldMk cId="2990893831" sldId="354"/>
            <ac:spMk id="3" creationId="{16AD2DBD-AA5C-6E58-C7A1-9C040B74BC4F}"/>
          </ac:spMkLst>
        </pc:spChg>
        <pc:spChg chg="del">
          <ac:chgData name="Vo Nguyen Hoang 20204833" userId="dc5264b2-a05f-4702-b299-0f1f6c976e45" providerId="ADAL" clId="{840156CB-95C2-4843-B7EB-A93AAC8777E0}" dt="2025-01-20T14:11:48.999" v="31770" actId="478"/>
          <ac:spMkLst>
            <pc:docMk/>
            <pc:sldMk cId="2990893831" sldId="354"/>
            <ac:spMk id="4" creationId="{C276EA07-EA5C-F086-BC3D-50B39885329D}"/>
          </ac:spMkLst>
        </pc:spChg>
        <pc:spChg chg="mod">
          <ac:chgData name="Vo Nguyen Hoang 20204833" userId="dc5264b2-a05f-4702-b299-0f1f6c976e45" providerId="ADAL" clId="{840156CB-95C2-4843-B7EB-A93AAC8777E0}" dt="2025-01-20T14:12:12.363" v="31868" actId="113"/>
          <ac:spMkLst>
            <pc:docMk/>
            <pc:sldMk cId="2990893831" sldId="354"/>
            <ac:spMk id="6" creationId="{9E7DA859-5F60-DC38-E917-330433085CE9}"/>
          </ac:spMkLst>
        </pc:spChg>
        <pc:spChg chg="add mod">
          <ac:chgData name="Vo Nguyen Hoang 20204833" userId="dc5264b2-a05f-4702-b299-0f1f6c976e45" providerId="ADAL" clId="{840156CB-95C2-4843-B7EB-A93AAC8777E0}" dt="2025-01-20T14:33:04.402" v="33169" actId="164"/>
          <ac:spMkLst>
            <pc:docMk/>
            <pc:sldMk cId="2990893831" sldId="354"/>
            <ac:spMk id="10" creationId="{C4AD5022-B066-5C82-EDFD-1F4D6EAC133B}"/>
          </ac:spMkLst>
        </pc:spChg>
        <pc:spChg chg="add del mod">
          <ac:chgData name="Vo Nguyen Hoang 20204833" userId="dc5264b2-a05f-4702-b299-0f1f6c976e45" providerId="ADAL" clId="{840156CB-95C2-4843-B7EB-A93AAC8777E0}" dt="2025-01-20T14:26:31.812" v="32271" actId="478"/>
          <ac:spMkLst>
            <pc:docMk/>
            <pc:sldMk cId="2990893831" sldId="354"/>
            <ac:spMk id="11" creationId="{3C492A2D-7B05-9A2F-3402-0FB1611213EB}"/>
          </ac:spMkLst>
        </pc:spChg>
        <pc:spChg chg="mod">
          <ac:chgData name="Vo Nguyen Hoang 20204833" userId="dc5264b2-a05f-4702-b299-0f1f6c976e45" providerId="ADAL" clId="{840156CB-95C2-4843-B7EB-A93AAC8777E0}" dt="2025-01-20T14:35:23.891" v="33475" actId="1076"/>
          <ac:spMkLst>
            <pc:docMk/>
            <pc:sldMk cId="2990893831" sldId="354"/>
            <ac:spMk id="15" creationId="{1F1B38E5-E36B-0138-EBE6-3772DB37E8AF}"/>
          </ac:spMkLst>
        </pc:spChg>
        <pc:spChg chg="add mod">
          <ac:chgData name="Vo Nguyen Hoang 20204833" userId="dc5264b2-a05f-4702-b299-0f1f6c976e45" providerId="ADAL" clId="{840156CB-95C2-4843-B7EB-A93AAC8777E0}" dt="2025-01-20T14:31:32.021" v="32880" actId="164"/>
          <ac:spMkLst>
            <pc:docMk/>
            <pc:sldMk cId="2990893831" sldId="354"/>
            <ac:spMk id="19" creationId="{F84507D5-C21F-8D11-BA1A-6C366B294095}"/>
          </ac:spMkLst>
        </pc:spChg>
        <pc:spChg chg="add mod">
          <ac:chgData name="Vo Nguyen Hoang 20204833" userId="dc5264b2-a05f-4702-b299-0f1f6c976e45" providerId="ADAL" clId="{840156CB-95C2-4843-B7EB-A93AAC8777E0}" dt="2025-01-20T14:33:04.402" v="33169" actId="164"/>
          <ac:spMkLst>
            <pc:docMk/>
            <pc:sldMk cId="2990893831" sldId="354"/>
            <ac:spMk id="20" creationId="{3A6FE183-F12A-5044-4722-607791AE3A75}"/>
          </ac:spMkLst>
        </pc:spChg>
        <pc:spChg chg="add mod">
          <ac:chgData name="Vo Nguyen Hoang 20204833" userId="dc5264b2-a05f-4702-b299-0f1f6c976e45" providerId="ADAL" clId="{840156CB-95C2-4843-B7EB-A93AAC8777E0}" dt="2025-01-20T17:03:47.176" v="40922" actId="14100"/>
          <ac:spMkLst>
            <pc:docMk/>
            <pc:sldMk cId="2990893831" sldId="354"/>
            <ac:spMk id="23" creationId="{0E66A972-945D-7734-9E9C-E99F073526A3}"/>
          </ac:spMkLst>
        </pc:spChg>
        <pc:spChg chg="add mod">
          <ac:chgData name="Vo Nguyen Hoang 20204833" userId="dc5264b2-a05f-4702-b299-0f1f6c976e45" providerId="ADAL" clId="{840156CB-95C2-4843-B7EB-A93AAC8777E0}" dt="2025-01-20T17:03:44.419" v="40921" actId="20577"/>
          <ac:spMkLst>
            <pc:docMk/>
            <pc:sldMk cId="2990893831" sldId="354"/>
            <ac:spMk id="24" creationId="{2D5B99A3-E3EF-DAC3-1E88-6C3D73CC141B}"/>
          </ac:spMkLst>
        </pc:spChg>
        <pc:spChg chg="add del mod topLvl">
          <ac:chgData name="Vo Nguyen Hoang 20204833" userId="dc5264b2-a05f-4702-b299-0f1f6c976e45" providerId="ADAL" clId="{840156CB-95C2-4843-B7EB-A93AAC8777E0}" dt="2025-01-20T14:36:21.112" v="33545" actId="478"/>
          <ac:spMkLst>
            <pc:docMk/>
            <pc:sldMk cId="2990893831" sldId="354"/>
            <ac:spMk id="32" creationId="{5B566041-53D1-7A92-3E14-5DA149F11A35}"/>
          </ac:spMkLst>
        </pc:spChg>
        <pc:spChg chg="mod topLvl">
          <ac:chgData name="Vo Nguyen Hoang 20204833" userId="dc5264b2-a05f-4702-b299-0f1f6c976e45" providerId="ADAL" clId="{840156CB-95C2-4843-B7EB-A93AAC8777E0}" dt="2025-01-20T15:20:37.833" v="35361" actId="1076"/>
          <ac:spMkLst>
            <pc:docMk/>
            <pc:sldMk cId="2990893831" sldId="354"/>
            <ac:spMk id="35" creationId="{98283C2F-808F-601E-2CFE-1BC25A767745}"/>
          </ac:spMkLst>
        </pc:spChg>
        <pc:spChg chg="del mod">
          <ac:chgData name="Vo Nguyen Hoang 20204833" userId="dc5264b2-a05f-4702-b299-0f1f6c976e45" providerId="ADAL" clId="{840156CB-95C2-4843-B7EB-A93AAC8777E0}" dt="2025-01-20T14:36:18.292" v="33542" actId="478"/>
          <ac:spMkLst>
            <pc:docMk/>
            <pc:sldMk cId="2990893831" sldId="354"/>
            <ac:spMk id="38" creationId="{14DCA454-55BA-5E8F-785B-25262D6B49C6}"/>
          </ac:spMkLst>
        </pc:spChg>
        <pc:spChg chg="del mod">
          <ac:chgData name="Vo Nguyen Hoang 20204833" userId="dc5264b2-a05f-4702-b299-0f1f6c976e45" providerId="ADAL" clId="{840156CB-95C2-4843-B7EB-A93AAC8777E0}" dt="2025-01-20T14:36:15.823" v="33540" actId="478"/>
          <ac:spMkLst>
            <pc:docMk/>
            <pc:sldMk cId="2990893831" sldId="354"/>
            <ac:spMk id="41" creationId="{F98B1647-05F6-D3BE-859D-CC34DFFD5282}"/>
          </ac:spMkLst>
        </pc:spChg>
        <pc:spChg chg="del mod">
          <ac:chgData name="Vo Nguyen Hoang 20204833" userId="dc5264b2-a05f-4702-b299-0f1f6c976e45" providerId="ADAL" clId="{840156CB-95C2-4843-B7EB-A93AAC8777E0}" dt="2025-01-20T14:36:10.383" v="33536" actId="478"/>
          <ac:spMkLst>
            <pc:docMk/>
            <pc:sldMk cId="2990893831" sldId="354"/>
            <ac:spMk id="43" creationId="{1986750F-7BA5-FF09-CBFA-A5324612B1D7}"/>
          </ac:spMkLst>
        </pc:spChg>
        <pc:spChg chg="del mod topLvl">
          <ac:chgData name="Vo Nguyen Hoang 20204833" userId="dc5264b2-a05f-4702-b299-0f1f6c976e45" providerId="ADAL" clId="{840156CB-95C2-4843-B7EB-A93AAC8777E0}" dt="2025-01-20T14:41:02.245" v="33551" actId="478"/>
          <ac:spMkLst>
            <pc:docMk/>
            <pc:sldMk cId="2990893831" sldId="354"/>
            <ac:spMk id="47" creationId="{A5C0AB65-A510-2721-95BE-B0ABE735F8FC}"/>
          </ac:spMkLst>
        </pc:spChg>
        <pc:grpChg chg="add del mod">
          <ac:chgData name="Vo Nguyen Hoang 20204833" userId="dc5264b2-a05f-4702-b299-0f1f6c976e45" providerId="ADAL" clId="{840156CB-95C2-4843-B7EB-A93AAC8777E0}" dt="2025-01-20T15:23:05.959" v="35379" actId="478"/>
          <ac:grpSpMkLst>
            <pc:docMk/>
            <pc:sldMk cId="2990893831" sldId="354"/>
            <ac:grpSpMk id="4" creationId="{C10ADA4F-3B6D-ADF5-6127-D1C2350A4398}"/>
          </ac:grpSpMkLst>
        </pc:grpChg>
        <pc:grpChg chg="del mod">
          <ac:chgData name="Vo Nguyen Hoang 20204833" userId="dc5264b2-a05f-4702-b299-0f1f6c976e45" providerId="ADAL" clId="{840156CB-95C2-4843-B7EB-A93AAC8777E0}" dt="2025-01-20T14:26:10.430" v="32269" actId="478"/>
          <ac:grpSpMkLst>
            <pc:docMk/>
            <pc:sldMk cId="2990893831" sldId="354"/>
            <ac:grpSpMk id="5" creationId="{687770A2-6836-21CA-6ECA-B755CE142B53}"/>
          </ac:grpSpMkLst>
        </pc:grpChg>
        <pc:grpChg chg="add mod">
          <ac:chgData name="Vo Nguyen Hoang 20204833" userId="dc5264b2-a05f-4702-b299-0f1f6c976e45" providerId="ADAL" clId="{840156CB-95C2-4843-B7EB-A93AAC8777E0}" dt="2025-01-20T14:35:27.379" v="33476" actId="1076"/>
          <ac:grpSpMkLst>
            <pc:docMk/>
            <pc:sldMk cId="2990893831" sldId="354"/>
            <ac:grpSpMk id="14" creationId="{8FC647B9-5038-4FAD-F7A9-A594185D8027}"/>
          </ac:grpSpMkLst>
        </pc:grpChg>
        <pc:grpChg chg="add mod">
          <ac:chgData name="Vo Nguyen Hoang 20204833" userId="dc5264b2-a05f-4702-b299-0f1f6c976e45" providerId="ADAL" clId="{840156CB-95C2-4843-B7EB-A93AAC8777E0}" dt="2025-01-20T14:33:04.402" v="33169" actId="164"/>
          <ac:grpSpMkLst>
            <pc:docMk/>
            <pc:sldMk cId="2990893831" sldId="354"/>
            <ac:grpSpMk id="27" creationId="{F449AC2D-EA9B-3FFE-F670-3FEAFA664F2D}"/>
          </ac:grpSpMkLst>
        </pc:grpChg>
        <pc:grpChg chg="add mod">
          <ac:chgData name="Vo Nguyen Hoang 20204833" userId="dc5264b2-a05f-4702-b299-0f1f6c976e45" providerId="ADAL" clId="{840156CB-95C2-4843-B7EB-A93AAC8777E0}" dt="2025-01-20T14:33:04.402" v="33169" actId="164"/>
          <ac:grpSpMkLst>
            <pc:docMk/>
            <pc:sldMk cId="2990893831" sldId="354"/>
            <ac:grpSpMk id="28" creationId="{ADDCDE36-9E30-C907-DB43-659A646F00E7}"/>
          </ac:grpSpMkLst>
        </pc:grpChg>
        <pc:grpChg chg="add mod">
          <ac:chgData name="Vo Nguyen Hoang 20204833" userId="dc5264b2-a05f-4702-b299-0f1f6c976e45" providerId="ADAL" clId="{840156CB-95C2-4843-B7EB-A93AAC8777E0}" dt="2025-01-20T14:33:04.402" v="33169" actId="164"/>
          <ac:grpSpMkLst>
            <pc:docMk/>
            <pc:sldMk cId="2990893831" sldId="354"/>
            <ac:grpSpMk id="29" creationId="{FD3C08B1-F09B-A73E-B290-E3DFE1037464}"/>
          </ac:grpSpMkLst>
        </pc:grpChg>
        <pc:grpChg chg="add mod">
          <ac:chgData name="Vo Nguyen Hoang 20204833" userId="dc5264b2-a05f-4702-b299-0f1f6c976e45" providerId="ADAL" clId="{840156CB-95C2-4843-B7EB-A93AAC8777E0}" dt="2025-01-20T15:20:34.520" v="35360" actId="1076"/>
          <ac:grpSpMkLst>
            <pc:docMk/>
            <pc:sldMk cId="2990893831" sldId="354"/>
            <ac:grpSpMk id="30" creationId="{C31D6966-2E2B-943B-E15D-0DCB9C896F02}"/>
          </ac:grpSpMkLst>
        </pc:grpChg>
        <pc:grpChg chg="add del mod">
          <ac:chgData name="Vo Nguyen Hoang 20204833" userId="dc5264b2-a05f-4702-b299-0f1f6c976e45" providerId="ADAL" clId="{840156CB-95C2-4843-B7EB-A93AAC8777E0}" dt="2025-01-20T14:36:21.112" v="33545" actId="478"/>
          <ac:grpSpMkLst>
            <pc:docMk/>
            <pc:sldMk cId="2990893831" sldId="354"/>
            <ac:grpSpMk id="31" creationId="{B9F036D9-8C70-6459-7BE5-1C4E7939368D}"/>
          </ac:grpSpMkLst>
        </pc:grpChg>
        <pc:grpChg chg="del">
          <ac:chgData name="Vo Nguyen Hoang 20204833" userId="dc5264b2-a05f-4702-b299-0f1f6c976e45" providerId="ADAL" clId="{840156CB-95C2-4843-B7EB-A93AAC8777E0}" dt="2025-01-20T14:35:59.357" v="33535" actId="478"/>
          <ac:grpSpMkLst>
            <pc:docMk/>
            <pc:sldMk cId="2990893831" sldId="354"/>
            <ac:grpSpMk id="34" creationId="{0D631E5D-AE7C-37E5-EA2B-D5285E48A832}"/>
          </ac:grpSpMkLst>
        </pc:grpChg>
        <pc:grpChg chg="del">
          <ac:chgData name="Vo Nguyen Hoang 20204833" userId="dc5264b2-a05f-4702-b299-0f1f6c976e45" providerId="ADAL" clId="{840156CB-95C2-4843-B7EB-A93AAC8777E0}" dt="2025-01-20T14:36:14.466" v="33539" actId="478"/>
          <ac:grpSpMkLst>
            <pc:docMk/>
            <pc:sldMk cId="2990893831" sldId="354"/>
            <ac:grpSpMk id="36" creationId="{560D0AB9-39F0-A941-8473-B2B811F14D19}"/>
          </ac:grpSpMkLst>
        </pc:grpChg>
        <pc:grpChg chg="del mod">
          <ac:chgData name="Vo Nguyen Hoang 20204833" userId="dc5264b2-a05f-4702-b299-0f1f6c976e45" providerId="ADAL" clId="{840156CB-95C2-4843-B7EB-A93AAC8777E0}" dt="2025-01-20T14:36:18.292" v="33542" actId="478"/>
          <ac:grpSpMkLst>
            <pc:docMk/>
            <pc:sldMk cId="2990893831" sldId="354"/>
            <ac:grpSpMk id="37" creationId="{7A1588FC-20EF-2A8E-49BB-B45DCFFD4C50}"/>
          </ac:grpSpMkLst>
        </pc:grpChg>
        <pc:grpChg chg="add del mod">
          <ac:chgData name="Vo Nguyen Hoang 20204833" userId="dc5264b2-a05f-4702-b299-0f1f6c976e45" providerId="ADAL" clId="{840156CB-95C2-4843-B7EB-A93AAC8777E0}" dt="2025-01-20T14:41:02.245" v="33551" actId="478"/>
          <ac:grpSpMkLst>
            <pc:docMk/>
            <pc:sldMk cId="2990893831" sldId="354"/>
            <ac:grpSpMk id="46" creationId="{3D86719A-AC56-623C-D5D7-B248F852581A}"/>
          </ac:grpSpMkLst>
        </pc:grpChg>
        <pc:grpChg chg="add mod">
          <ac:chgData name="Vo Nguyen Hoang 20204833" userId="dc5264b2-a05f-4702-b299-0f1f6c976e45" providerId="ADAL" clId="{840156CB-95C2-4843-B7EB-A93AAC8777E0}" dt="2025-01-20T15:20:45.242" v="35363" actId="1076"/>
          <ac:grpSpMkLst>
            <pc:docMk/>
            <pc:sldMk cId="2990893831" sldId="354"/>
            <ac:grpSpMk id="51" creationId="{1643FA10-ECF1-A080-42D2-22AC42AB485B}"/>
          </ac:grpSpMkLst>
        </pc:grpChg>
        <pc:picChg chg="mod">
          <ac:chgData name="Vo Nguyen Hoang 20204833" userId="dc5264b2-a05f-4702-b299-0f1f6c976e45" providerId="ADAL" clId="{840156CB-95C2-4843-B7EB-A93AAC8777E0}" dt="2025-01-20T15:20:56.407" v="35364"/>
          <ac:picMkLst>
            <pc:docMk/>
            <pc:sldMk cId="2990893831" sldId="354"/>
            <ac:picMk id="5" creationId="{C8B0FAAA-A774-8B75-9C70-B4D4ED7820F4}"/>
          </ac:picMkLst>
        </pc:picChg>
        <pc:picChg chg="mod">
          <ac:chgData name="Vo Nguyen Hoang 20204833" userId="dc5264b2-a05f-4702-b299-0f1f6c976e45" providerId="ADAL" clId="{840156CB-95C2-4843-B7EB-A93AAC8777E0}" dt="2025-01-20T15:20:56.407" v="35364"/>
          <ac:picMkLst>
            <pc:docMk/>
            <pc:sldMk cId="2990893831" sldId="354"/>
            <ac:picMk id="6" creationId="{4B93E27C-90C5-7000-58C9-70DC409EF734}"/>
          </ac:picMkLst>
        </pc:picChg>
        <pc:picChg chg="add del mod">
          <ac:chgData name="Vo Nguyen Hoang 20204833" userId="dc5264b2-a05f-4702-b299-0f1f6c976e45" providerId="ADAL" clId="{840156CB-95C2-4843-B7EB-A93AAC8777E0}" dt="2025-01-20T14:13:28.578" v="31876" actId="478"/>
          <ac:picMkLst>
            <pc:docMk/>
            <pc:sldMk cId="2990893831" sldId="354"/>
            <ac:picMk id="9" creationId="{EB93F2DF-61AB-D719-CAB0-BBBF0491AAF1}"/>
          </ac:picMkLst>
        </pc:picChg>
        <pc:picChg chg="add mod">
          <ac:chgData name="Vo Nguyen Hoang 20204833" userId="dc5264b2-a05f-4702-b299-0f1f6c976e45" providerId="ADAL" clId="{840156CB-95C2-4843-B7EB-A93AAC8777E0}" dt="2025-01-20T14:41:56.370" v="33556" actId="1076"/>
          <ac:picMkLst>
            <pc:docMk/>
            <pc:sldMk cId="2990893831" sldId="354"/>
            <ac:picMk id="13" creationId="{F370B6A5-C19F-93D7-21CD-483BAEA32A91}"/>
          </ac:picMkLst>
        </pc:picChg>
        <pc:picChg chg="mod">
          <ac:chgData name="Vo Nguyen Hoang 20204833" userId="dc5264b2-a05f-4702-b299-0f1f6c976e45" providerId="ADAL" clId="{840156CB-95C2-4843-B7EB-A93AAC8777E0}" dt="2025-01-20T14:25:57.751" v="32266"/>
          <ac:picMkLst>
            <pc:docMk/>
            <pc:sldMk cId="2990893831" sldId="354"/>
            <ac:picMk id="16" creationId="{5015AEE8-79D9-0853-9498-BB917B72EFBC}"/>
          </ac:picMkLst>
        </pc:picChg>
        <pc:picChg chg="add mod">
          <ac:chgData name="Vo Nguyen Hoang 20204833" userId="dc5264b2-a05f-4702-b299-0f1f6c976e45" providerId="ADAL" clId="{840156CB-95C2-4843-B7EB-A93AAC8777E0}" dt="2025-01-20T14:31:32.021" v="32880" actId="164"/>
          <ac:picMkLst>
            <pc:docMk/>
            <pc:sldMk cId="2990893831" sldId="354"/>
            <ac:picMk id="18" creationId="{767A086A-7672-FF39-87E8-17E44EDE263B}"/>
          </ac:picMkLst>
        </pc:picChg>
        <pc:picChg chg="add mod">
          <ac:chgData name="Vo Nguyen Hoang 20204833" userId="dc5264b2-a05f-4702-b299-0f1f6c976e45" providerId="ADAL" clId="{840156CB-95C2-4843-B7EB-A93AAC8777E0}" dt="2025-01-20T14:31:28.659" v="32879" actId="164"/>
          <ac:picMkLst>
            <pc:docMk/>
            <pc:sldMk cId="2990893831" sldId="354"/>
            <ac:picMk id="22" creationId="{9604759B-421E-CB69-A4D2-9ED43B9770DD}"/>
          </ac:picMkLst>
        </pc:picChg>
        <pc:picChg chg="add mod">
          <ac:chgData name="Vo Nguyen Hoang 20204833" userId="dc5264b2-a05f-4702-b299-0f1f6c976e45" providerId="ADAL" clId="{840156CB-95C2-4843-B7EB-A93AAC8777E0}" dt="2025-01-20T14:31:24.859" v="32878" actId="164"/>
          <ac:picMkLst>
            <pc:docMk/>
            <pc:sldMk cId="2990893831" sldId="354"/>
            <ac:picMk id="26" creationId="{CF67956F-1DD3-7B3D-6A42-49263801C1D4}"/>
          </ac:picMkLst>
        </pc:picChg>
        <pc:picChg chg="del mod">
          <ac:chgData name="Vo Nguyen Hoang 20204833" userId="dc5264b2-a05f-4702-b299-0f1f6c976e45" providerId="ADAL" clId="{840156CB-95C2-4843-B7EB-A93AAC8777E0}" dt="2025-01-20T14:34:43.045" v="33465" actId="478"/>
          <ac:picMkLst>
            <pc:docMk/>
            <pc:sldMk cId="2990893831" sldId="354"/>
            <ac:picMk id="33" creationId="{F5450C63-324B-8857-00D1-98B292AF79CD}"/>
          </ac:picMkLst>
        </pc:picChg>
        <pc:picChg chg="del mod">
          <ac:chgData name="Vo Nguyen Hoang 20204833" userId="dc5264b2-a05f-4702-b299-0f1f6c976e45" providerId="ADAL" clId="{840156CB-95C2-4843-B7EB-A93AAC8777E0}" dt="2025-01-20T14:36:19.389" v="33543" actId="478"/>
          <ac:picMkLst>
            <pc:docMk/>
            <pc:sldMk cId="2990893831" sldId="354"/>
            <ac:picMk id="39" creationId="{A4D68B47-0242-3A31-B734-8AE6C542723C}"/>
          </ac:picMkLst>
        </pc:picChg>
        <pc:picChg chg="del mod">
          <ac:chgData name="Vo Nguyen Hoang 20204833" userId="dc5264b2-a05f-4702-b299-0f1f6c976e45" providerId="ADAL" clId="{840156CB-95C2-4843-B7EB-A93AAC8777E0}" dt="2025-01-20T14:36:14.466" v="33539" actId="478"/>
          <ac:picMkLst>
            <pc:docMk/>
            <pc:sldMk cId="2990893831" sldId="354"/>
            <ac:picMk id="40" creationId="{7BD5937E-7D91-824D-CD9E-6677FCC5CD45}"/>
          </ac:picMkLst>
        </pc:picChg>
        <pc:picChg chg="del mod">
          <ac:chgData name="Vo Nguyen Hoang 20204833" userId="dc5264b2-a05f-4702-b299-0f1f6c976e45" providerId="ADAL" clId="{840156CB-95C2-4843-B7EB-A93AAC8777E0}" dt="2025-01-20T14:35:59.357" v="33535" actId="478"/>
          <ac:picMkLst>
            <pc:docMk/>
            <pc:sldMk cId="2990893831" sldId="354"/>
            <ac:picMk id="42" creationId="{F578B5EE-BF2A-B991-2925-245A248E636E}"/>
          </ac:picMkLst>
        </pc:picChg>
        <pc:picChg chg="add mod">
          <ac:chgData name="Vo Nguyen Hoang 20204833" userId="dc5264b2-a05f-4702-b299-0f1f6c976e45" providerId="ADAL" clId="{840156CB-95C2-4843-B7EB-A93AAC8777E0}" dt="2025-01-20T15:20:40.441" v="35362" actId="1076"/>
          <ac:picMkLst>
            <pc:docMk/>
            <pc:sldMk cId="2990893831" sldId="354"/>
            <ac:picMk id="45" creationId="{84DD31C5-278F-6B58-4FB8-00DB8D926933}"/>
          </ac:picMkLst>
        </pc:picChg>
        <pc:picChg chg="mod topLvl">
          <ac:chgData name="Vo Nguyen Hoang 20204833" userId="dc5264b2-a05f-4702-b299-0f1f6c976e45" providerId="ADAL" clId="{840156CB-95C2-4843-B7EB-A93AAC8777E0}" dt="2025-01-20T14:41:15.750" v="33554" actId="164"/>
          <ac:picMkLst>
            <pc:docMk/>
            <pc:sldMk cId="2990893831" sldId="354"/>
            <ac:picMk id="48" creationId="{E7968A14-1824-EBD8-01DC-924A4934D64F}"/>
          </ac:picMkLst>
        </pc:picChg>
        <pc:picChg chg="add mod">
          <ac:chgData name="Vo Nguyen Hoang 20204833" userId="dc5264b2-a05f-4702-b299-0f1f6c976e45" providerId="ADAL" clId="{840156CB-95C2-4843-B7EB-A93AAC8777E0}" dt="2025-01-20T14:41:15.750" v="33554" actId="164"/>
          <ac:picMkLst>
            <pc:docMk/>
            <pc:sldMk cId="2990893831" sldId="354"/>
            <ac:picMk id="50" creationId="{6091FBC4-0DD4-D8F0-2310-53F082A02607}"/>
          </ac:picMkLst>
        </pc:picChg>
      </pc:sldChg>
      <pc:sldChg chg="addSp delSp modSp add del mod">
        <pc:chgData name="Vo Nguyen Hoang 20204833" userId="dc5264b2-a05f-4702-b299-0f1f6c976e45" providerId="ADAL" clId="{840156CB-95C2-4843-B7EB-A93AAC8777E0}" dt="2025-01-20T17:55:23.846" v="43870" actId="47"/>
        <pc:sldMkLst>
          <pc:docMk/>
          <pc:sldMk cId="588404745" sldId="355"/>
        </pc:sldMkLst>
        <pc:spChg chg="mod">
          <ac:chgData name="Vo Nguyen Hoang 20204833" userId="dc5264b2-a05f-4702-b299-0f1f6c976e45" providerId="ADAL" clId="{840156CB-95C2-4843-B7EB-A93AAC8777E0}" dt="2025-01-20T14:35:35.340" v="33485" actId="20577"/>
          <ac:spMkLst>
            <pc:docMk/>
            <pc:sldMk cId="588404745" sldId="355"/>
            <ac:spMk id="3" creationId="{BDA9B94C-B646-6265-618F-8B54947E4657}"/>
          </ac:spMkLst>
        </pc:spChg>
        <pc:spChg chg="del mod">
          <ac:chgData name="Vo Nguyen Hoang 20204833" userId="dc5264b2-a05f-4702-b299-0f1f6c976e45" providerId="ADAL" clId="{840156CB-95C2-4843-B7EB-A93AAC8777E0}" dt="2025-01-20T14:14:49.441" v="31955" actId="478"/>
          <ac:spMkLst>
            <pc:docMk/>
            <pc:sldMk cId="588404745" sldId="355"/>
            <ac:spMk id="4" creationId="{3A6905E7-AE60-0879-D1BC-0B833EDF3D8F}"/>
          </ac:spMkLst>
        </pc:spChg>
        <pc:spChg chg="mod">
          <ac:chgData name="Vo Nguyen Hoang 20204833" userId="dc5264b2-a05f-4702-b299-0f1f6c976e45" providerId="ADAL" clId="{840156CB-95C2-4843-B7EB-A93AAC8777E0}" dt="2025-01-20T14:16:57.952" v="31976" actId="14100"/>
          <ac:spMkLst>
            <pc:docMk/>
            <pc:sldMk cId="588404745" sldId="355"/>
            <ac:spMk id="13" creationId="{0F189CD5-0118-9E09-5768-FF308E9FBF8F}"/>
          </ac:spMkLst>
        </pc:spChg>
        <pc:spChg chg="mod">
          <ac:chgData name="Vo Nguyen Hoang 20204833" userId="dc5264b2-a05f-4702-b299-0f1f6c976e45" providerId="ADAL" clId="{840156CB-95C2-4843-B7EB-A93AAC8777E0}" dt="2025-01-20T14:16:55.762" v="31975" actId="14100"/>
          <ac:spMkLst>
            <pc:docMk/>
            <pc:sldMk cId="588404745" sldId="355"/>
            <ac:spMk id="14" creationId="{8C803DB7-EE2D-761C-352B-0A8ADEA49289}"/>
          </ac:spMkLst>
        </pc:spChg>
        <pc:spChg chg="mod">
          <ac:chgData name="Vo Nguyen Hoang 20204833" userId="dc5264b2-a05f-4702-b299-0f1f6c976e45" providerId="ADAL" clId="{840156CB-95C2-4843-B7EB-A93AAC8777E0}" dt="2025-01-20T14:18:12.841" v="32009" actId="14100"/>
          <ac:spMkLst>
            <pc:docMk/>
            <pc:sldMk cId="588404745" sldId="355"/>
            <ac:spMk id="15" creationId="{6948CFF5-9B8A-BA25-5FF9-5FE27FE265D6}"/>
          </ac:spMkLst>
        </pc:spChg>
        <pc:spChg chg="mod">
          <ac:chgData name="Vo Nguyen Hoang 20204833" userId="dc5264b2-a05f-4702-b299-0f1f6c976e45" providerId="ADAL" clId="{840156CB-95C2-4843-B7EB-A93AAC8777E0}" dt="2025-01-20T14:17:03.192" v="31977" actId="14100"/>
          <ac:spMkLst>
            <pc:docMk/>
            <pc:sldMk cId="588404745" sldId="355"/>
            <ac:spMk id="16" creationId="{0E64E89B-0849-E3CD-CD6E-AF73E427690B}"/>
          </ac:spMkLst>
        </pc:spChg>
        <pc:spChg chg="mod">
          <ac:chgData name="Vo Nguyen Hoang 20204833" userId="dc5264b2-a05f-4702-b299-0f1f6c976e45" providerId="ADAL" clId="{840156CB-95C2-4843-B7EB-A93AAC8777E0}" dt="2025-01-20T14:17:04.511" v="31978" actId="14100"/>
          <ac:spMkLst>
            <pc:docMk/>
            <pc:sldMk cId="588404745" sldId="355"/>
            <ac:spMk id="17" creationId="{F0DB6189-3B58-9EDB-B56D-0D789A0B4E84}"/>
          </ac:spMkLst>
        </pc:spChg>
        <pc:spChg chg="mod">
          <ac:chgData name="Vo Nguyen Hoang 20204833" userId="dc5264b2-a05f-4702-b299-0f1f6c976e45" providerId="ADAL" clId="{840156CB-95C2-4843-B7EB-A93AAC8777E0}" dt="2025-01-20T14:15:52.723" v="31958" actId="14100"/>
          <ac:spMkLst>
            <pc:docMk/>
            <pc:sldMk cId="588404745" sldId="355"/>
            <ac:spMk id="19" creationId="{153FA340-E3CC-8699-9E66-3352B0E37E4E}"/>
          </ac:spMkLst>
        </pc:spChg>
        <pc:spChg chg="mod">
          <ac:chgData name="Vo Nguyen Hoang 20204833" userId="dc5264b2-a05f-4702-b299-0f1f6c976e45" providerId="ADAL" clId="{840156CB-95C2-4843-B7EB-A93AAC8777E0}" dt="2025-01-20T14:16:03.697" v="31960" actId="14100"/>
          <ac:spMkLst>
            <pc:docMk/>
            <pc:sldMk cId="588404745" sldId="355"/>
            <ac:spMk id="21" creationId="{55492C4F-AB58-5A76-C30F-2E975EB9F79A}"/>
          </ac:spMkLst>
        </pc:spChg>
        <pc:spChg chg="mod">
          <ac:chgData name="Vo Nguyen Hoang 20204833" userId="dc5264b2-a05f-4702-b299-0f1f6c976e45" providerId="ADAL" clId="{840156CB-95C2-4843-B7EB-A93AAC8777E0}" dt="2025-01-20T14:16:16.935" v="31964" actId="1076"/>
          <ac:spMkLst>
            <pc:docMk/>
            <pc:sldMk cId="588404745" sldId="355"/>
            <ac:spMk id="22" creationId="{A2F197BE-D3D6-66DB-BA1C-FC78BA072374}"/>
          </ac:spMkLst>
        </pc:spChg>
        <pc:spChg chg="mod">
          <ac:chgData name="Vo Nguyen Hoang 20204833" userId="dc5264b2-a05f-4702-b299-0f1f6c976e45" providerId="ADAL" clId="{840156CB-95C2-4843-B7EB-A93AAC8777E0}" dt="2025-01-20T14:16:19.631" v="31965" actId="14100"/>
          <ac:spMkLst>
            <pc:docMk/>
            <pc:sldMk cId="588404745" sldId="355"/>
            <ac:spMk id="31" creationId="{F9FAA8B6-2B7F-EB99-952E-1D94A5CE9FF7}"/>
          </ac:spMkLst>
        </pc:spChg>
        <pc:spChg chg="mod">
          <ac:chgData name="Vo Nguyen Hoang 20204833" userId="dc5264b2-a05f-4702-b299-0f1f6c976e45" providerId="ADAL" clId="{840156CB-95C2-4843-B7EB-A93AAC8777E0}" dt="2025-01-20T14:16:22.084" v="31966" actId="1076"/>
          <ac:spMkLst>
            <pc:docMk/>
            <pc:sldMk cId="588404745" sldId="355"/>
            <ac:spMk id="38" creationId="{08412322-79ED-AEBC-4F61-6A8913E9871A}"/>
          </ac:spMkLst>
        </pc:spChg>
        <pc:spChg chg="mod">
          <ac:chgData name="Vo Nguyen Hoang 20204833" userId="dc5264b2-a05f-4702-b299-0f1f6c976e45" providerId="ADAL" clId="{840156CB-95C2-4843-B7EB-A93AAC8777E0}" dt="2025-01-20T14:16:33.981" v="31969" actId="1076"/>
          <ac:spMkLst>
            <pc:docMk/>
            <pc:sldMk cId="588404745" sldId="355"/>
            <ac:spMk id="40" creationId="{0CDEF4CD-D9AC-6AC2-0585-D32A0992FB5D}"/>
          </ac:spMkLst>
        </pc:spChg>
        <pc:spChg chg="mod">
          <ac:chgData name="Vo Nguyen Hoang 20204833" userId="dc5264b2-a05f-4702-b299-0f1f6c976e45" providerId="ADAL" clId="{840156CB-95C2-4843-B7EB-A93AAC8777E0}" dt="2025-01-20T14:21:26.856" v="32210" actId="1076"/>
          <ac:spMkLst>
            <pc:docMk/>
            <pc:sldMk cId="588404745" sldId="355"/>
            <ac:spMk id="42" creationId="{9C1EF93F-8BE2-0E4B-35A4-79C0B12EC47A}"/>
          </ac:spMkLst>
        </pc:spChg>
        <pc:spChg chg="mod">
          <ac:chgData name="Vo Nguyen Hoang 20204833" userId="dc5264b2-a05f-4702-b299-0f1f6c976e45" providerId="ADAL" clId="{840156CB-95C2-4843-B7EB-A93AAC8777E0}" dt="2025-01-20T14:15:44.836" v="31956"/>
          <ac:spMkLst>
            <pc:docMk/>
            <pc:sldMk cId="588404745" sldId="355"/>
            <ac:spMk id="44" creationId="{6A240092-4838-B797-1E23-19D010A6F02B}"/>
          </ac:spMkLst>
        </pc:spChg>
        <pc:spChg chg="mod">
          <ac:chgData name="Vo Nguyen Hoang 20204833" userId="dc5264b2-a05f-4702-b299-0f1f6c976e45" providerId="ADAL" clId="{840156CB-95C2-4843-B7EB-A93AAC8777E0}" dt="2025-01-20T14:21:56.431" v="32215" actId="1076"/>
          <ac:spMkLst>
            <pc:docMk/>
            <pc:sldMk cId="588404745" sldId="355"/>
            <ac:spMk id="45" creationId="{F10019A4-7D0E-403C-01DA-811258F67724}"/>
          </ac:spMkLst>
        </pc:spChg>
        <pc:spChg chg="mod">
          <ac:chgData name="Vo Nguyen Hoang 20204833" userId="dc5264b2-a05f-4702-b299-0f1f6c976e45" providerId="ADAL" clId="{840156CB-95C2-4843-B7EB-A93AAC8777E0}" dt="2025-01-20T14:16:37.023" v="31970" actId="14100"/>
          <ac:spMkLst>
            <pc:docMk/>
            <pc:sldMk cId="588404745" sldId="355"/>
            <ac:spMk id="46" creationId="{55701970-A34B-DBAC-6969-8EBD58814D00}"/>
          </ac:spMkLst>
        </pc:spChg>
        <pc:spChg chg="mod">
          <ac:chgData name="Vo Nguyen Hoang 20204833" userId="dc5264b2-a05f-4702-b299-0f1f6c976e45" providerId="ADAL" clId="{840156CB-95C2-4843-B7EB-A93AAC8777E0}" dt="2025-01-20T14:21:41.014" v="32214" actId="1076"/>
          <ac:spMkLst>
            <pc:docMk/>
            <pc:sldMk cId="588404745" sldId="355"/>
            <ac:spMk id="50" creationId="{B2C04AE0-2DBB-AA26-4243-AD3E72C3FDD4}"/>
          </ac:spMkLst>
        </pc:spChg>
        <pc:spChg chg="mod">
          <ac:chgData name="Vo Nguyen Hoang 20204833" userId="dc5264b2-a05f-4702-b299-0f1f6c976e45" providerId="ADAL" clId="{840156CB-95C2-4843-B7EB-A93AAC8777E0}" dt="2025-01-20T14:21:34.512" v="32213" actId="1076"/>
          <ac:spMkLst>
            <pc:docMk/>
            <pc:sldMk cId="588404745" sldId="355"/>
            <ac:spMk id="51" creationId="{7314F77D-7914-CB54-66EE-E22B80935EBD}"/>
          </ac:spMkLst>
        </pc:spChg>
        <pc:spChg chg="mod">
          <ac:chgData name="Vo Nguyen Hoang 20204833" userId="dc5264b2-a05f-4702-b299-0f1f6c976e45" providerId="ADAL" clId="{840156CB-95C2-4843-B7EB-A93AAC8777E0}" dt="2025-01-20T17:30:32.206" v="43236" actId="14100"/>
          <ac:spMkLst>
            <pc:docMk/>
            <pc:sldMk cId="588404745" sldId="355"/>
            <ac:spMk id="57" creationId="{930517C3-1CFB-CBDC-E7AC-A60C1C33F60F}"/>
          </ac:spMkLst>
        </pc:spChg>
        <pc:spChg chg="mod">
          <ac:chgData name="Vo Nguyen Hoang 20204833" userId="dc5264b2-a05f-4702-b299-0f1f6c976e45" providerId="ADAL" clId="{840156CB-95C2-4843-B7EB-A93AAC8777E0}" dt="2025-01-20T14:16:09.087" v="31962" actId="14100"/>
          <ac:spMkLst>
            <pc:docMk/>
            <pc:sldMk cId="588404745" sldId="355"/>
            <ac:spMk id="61" creationId="{9D13F20B-A365-0327-434B-31EDD225DB8A}"/>
          </ac:spMkLst>
        </pc:spChg>
        <pc:spChg chg="mod">
          <ac:chgData name="Vo Nguyen Hoang 20204833" userId="dc5264b2-a05f-4702-b299-0f1f6c976e45" providerId="ADAL" clId="{840156CB-95C2-4843-B7EB-A93AAC8777E0}" dt="2025-01-20T14:15:44.836" v="31956"/>
          <ac:spMkLst>
            <pc:docMk/>
            <pc:sldMk cId="588404745" sldId="355"/>
            <ac:spMk id="63" creationId="{E38A6A2F-7BE3-19B9-0014-6DA6EE9B6783}"/>
          </ac:spMkLst>
        </pc:spChg>
        <pc:spChg chg="add mod">
          <ac:chgData name="Vo Nguyen Hoang 20204833" userId="dc5264b2-a05f-4702-b299-0f1f6c976e45" providerId="ADAL" clId="{840156CB-95C2-4843-B7EB-A93AAC8777E0}" dt="2025-01-20T14:18:43.099" v="32011"/>
          <ac:spMkLst>
            <pc:docMk/>
            <pc:sldMk cId="588404745" sldId="355"/>
            <ac:spMk id="95" creationId="{4081E2AF-AAE3-9C68-5200-1DD95C056DAE}"/>
          </ac:spMkLst>
        </pc:spChg>
        <pc:spChg chg="add mod">
          <ac:chgData name="Vo Nguyen Hoang 20204833" userId="dc5264b2-a05f-4702-b299-0f1f6c976e45" providerId="ADAL" clId="{840156CB-95C2-4843-B7EB-A93AAC8777E0}" dt="2025-01-20T14:20:43.250" v="32206" actId="14100"/>
          <ac:spMkLst>
            <pc:docMk/>
            <pc:sldMk cId="588404745" sldId="355"/>
            <ac:spMk id="96" creationId="{058C4D32-60BB-548C-2978-1E57F49490D1}"/>
          </ac:spMkLst>
        </pc:spChg>
        <pc:spChg chg="add mod">
          <ac:chgData name="Vo Nguyen Hoang 20204833" userId="dc5264b2-a05f-4702-b299-0f1f6c976e45" providerId="ADAL" clId="{840156CB-95C2-4843-B7EB-A93AAC8777E0}" dt="2025-01-20T14:24:00.551" v="32235" actId="1076"/>
          <ac:spMkLst>
            <pc:docMk/>
            <pc:sldMk cId="588404745" sldId="355"/>
            <ac:spMk id="111" creationId="{F56C3254-0032-2368-1BD1-8B7074F7C00B}"/>
          </ac:spMkLst>
        </pc:spChg>
        <pc:spChg chg="add mod">
          <ac:chgData name="Vo Nguyen Hoang 20204833" userId="dc5264b2-a05f-4702-b299-0f1f6c976e45" providerId="ADAL" clId="{840156CB-95C2-4843-B7EB-A93AAC8777E0}" dt="2025-01-20T14:23:03.582" v="32225"/>
          <ac:spMkLst>
            <pc:docMk/>
            <pc:sldMk cId="588404745" sldId="355"/>
            <ac:spMk id="112" creationId="{E0D8F178-3153-680E-6226-198C28C404C2}"/>
          </ac:spMkLst>
        </pc:spChg>
        <pc:spChg chg="add mod">
          <ac:chgData name="Vo Nguyen Hoang 20204833" userId="dc5264b2-a05f-4702-b299-0f1f6c976e45" providerId="ADAL" clId="{840156CB-95C2-4843-B7EB-A93AAC8777E0}" dt="2025-01-20T14:23:44.091" v="32228" actId="1076"/>
          <ac:spMkLst>
            <pc:docMk/>
            <pc:sldMk cId="588404745" sldId="355"/>
            <ac:spMk id="113" creationId="{CD90595E-2150-0351-11AE-BCA20AC5D82A}"/>
          </ac:spMkLst>
        </pc:spChg>
        <pc:spChg chg="add mod">
          <ac:chgData name="Vo Nguyen Hoang 20204833" userId="dc5264b2-a05f-4702-b299-0f1f6c976e45" providerId="ADAL" clId="{840156CB-95C2-4843-B7EB-A93AAC8777E0}" dt="2025-01-20T14:24:19.105" v="32263" actId="122"/>
          <ac:spMkLst>
            <pc:docMk/>
            <pc:sldMk cId="588404745" sldId="355"/>
            <ac:spMk id="121" creationId="{0CE82FB3-86E7-7E51-F681-3B0F38D63FEB}"/>
          </ac:spMkLst>
        </pc:spChg>
        <pc:spChg chg="add mod">
          <ac:chgData name="Vo Nguyen Hoang 20204833" userId="dc5264b2-a05f-4702-b299-0f1f6c976e45" providerId="ADAL" clId="{840156CB-95C2-4843-B7EB-A93AAC8777E0}" dt="2025-01-20T14:24:28.455" v="32265" actId="1076"/>
          <ac:spMkLst>
            <pc:docMk/>
            <pc:sldMk cId="588404745" sldId="355"/>
            <ac:spMk id="122" creationId="{0E4AA814-EC92-EA8D-D90B-7D54CC888549}"/>
          </ac:spMkLst>
        </pc:spChg>
        <pc:grpChg chg="del">
          <ac:chgData name="Vo Nguyen Hoang 20204833" userId="dc5264b2-a05f-4702-b299-0f1f6c976e45" providerId="ADAL" clId="{840156CB-95C2-4843-B7EB-A93AAC8777E0}" dt="2025-01-20T14:14:38.948" v="31892" actId="478"/>
          <ac:grpSpMkLst>
            <pc:docMk/>
            <pc:sldMk cId="588404745" sldId="355"/>
            <ac:grpSpMk id="5" creationId="{B42E5582-CFBE-517A-F39F-DF21EF13F519}"/>
          </ac:grpSpMkLst>
        </pc:grpChg>
        <pc:grpChg chg="mod">
          <ac:chgData name="Vo Nguyen Hoang 20204833" userId="dc5264b2-a05f-4702-b299-0f1f6c976e45" providerId="ADAL" clId="{840156CB-95C2-4843-B7EB-A93AAC8777E0}" dt="2025-01-20T14:17:21.007" v="31983" actId="164"/>
          <ac:grpSpMkLst>
            <pc:docMk/>
            <pc:sldMk cId="588404745" sldId="355"/>
            <ac:grpSpMk id="8" creationId="{E00F4C5F-77F6-B566-41CF-990542A9EDB5}"/>
          </ac:grpSpMkLst>
        </pc:grpChg>
        <pc:grpChg chg="add mod">
          <ac:chgData name="Vo Nguyen Hoang 20204833" userId="dc5264b2-a05f-4702-b299-0f1f6c976e45" providerId="ADAL" clId="{840156CB-95C2-4843-B7EB-A93AAC8777E0}" dt="2025-01-20T14:17:21.007" v="31983" actId="164"/>
          <ac:grpSpMkLst>
            <pc:docMk/>
            <pc:sldMk cId="588404745" sldId="355"/>
            <ac:grpSpMk id="92" creationId="{4A8BA813-6B13-D49E-C6F9-955C61D4CA78}"/>
          </ac:grpSpMkLst>
        </pc:grpChg>
        <pc:cxnChg chg="mod">
          <ac:chgData name="Vo Nguyen Hoang 20204833" userId="dc5264b2-a05f-4702-b299-0f1f6c976e45" providerId="ADAL" clId="{840156CB-95C2-4843-B7EB-A93AAC8777E0}" dt="2025-01-20T17:30:32.206" v="43236" actId="14100"/>
          <ac:cxnSpMkLst>
            <pc:docMk/>
            <pc:sldMk cId="588404745" sldId="355"/>
            <ac:cxnSpMk id="23" creationId="{A54CDCC3-A947-97B5-5BBD-6ADB50BCED24}"/>
          </ac:cxnSpMkLst>
        </pc:cxnChg>
        <pc:cxnChg chg="mod">
          <ac:chgData name="Vo Nguyen Hoang 20204833" userId="dc5264b2-a05f-4702-b299-0f1f6c976e45" providerId="ADAL" clId="{840156CB-95C2-4843-B7EB-A93AAC8777E0}" dt="2025-01-20T14:15:52.723" v="31958" actId="14100"/>
          <ac:cxnSpMkLst>
            <pc:docMk/>
            <pc:sldMk cId="588404745" sldId="355"/>
            <ac:cxnSpMk id="26" creationId="{593A23B9-19BD-E45F-FBD8-1594E5F3185D}"/>
          </ac:cxnSpMkLst>
        </pc:cxnChg>
        <pc:cxnChg chg="mod">
          <ac:chgData name="Vo Nguyen Hoang 20204833" userId="dc5264b2-a05f-4702-b299-0f1f6c976e45" providerId="ADAL" clId="{840156CB-95C2-4843-B7EB-A93AAC8777E0}" dt="2025-01-20T14:15:52.723" v="31958" actId="14100"/>
          <ac:cxnSpMkLst>
            <pc:docMk/>
            <pc:sldMk cId="588404745" sldId="355"/>
            <ac:cxnSpMk id="27" creationId="{8D7A78D0-5B9E-6C06-1B91-A6A173E33716}"/>
          </ac:cxnSpMkLst>
        </pc:cxnChg>
        <pc:cxnChg chg="mod">
          <ac:chgData name="Vo Nguyen Hoang 20204833" userId="dc5264b2-a05f-4702-b299-0f1f6c976e45" providerId="ADAL" clId="{840156CB-95C2-4843-B7EB-A93AAC8777E0}" dt="2025-01-20T14:16:03.697" v="31960" actId="14100"/>
          <ac:cxnSpMkLst>
            <pc:docMk/>
            <pc:sldMk cId="588404745" sldId="355"/>
            <ac:cxnSpMk id="28" creationId="{910E8162-FA92-C072-813F-B1E497225764}"/>
          </ac:cxnSpMkLst>
        </pc:cxnChg>
        <pc:cxnChg chg="mod">
          <ac:chgData name="Vo Nguyen Hoang 20204833" userId="dc5264b2-a05f-4702-b299-0f1f6c976e45" providerId="ADAL" clId="{840156CB-95C2-4843-B7EB-A93AAC8777E0}" dt="2025-01-20T14:16:16.935" v="31964" actId="1076"/>
          <ac:cxnSpMkLst>
            <pc:docMk/>
            <pc:sldMk cId="588404745" sldId="355"/>
            <ac:cxnSpMk id="29" creationId="{33460F91-D9F2-54E3-E4B7-CD401BE83236}"/>
          </ac:cxnSpMkLst>
        </pc:cxnChg>
        <pc:cxnChg chg="mod">
          <ac:chgData name="Vo Nguyen Hoang 20204833" userId="dc5264b2-a05f-4702-b299-0f1f6c976e45" providerId="ADAL" clId="{840156CB-95C2-4843-B7EB-A93AAC8777E0}" dt="2025-01-20T17:30:32.206" v="43236" actId="14100"/>
          <ac:cxnSpMkLst>
            <pc:docMk/>
            <pc:sldMk cId="588404745" sldId="355"/>
            <ac:cxnSpMk id="30" creationId="{109408F9-4F6C-BD71-A9A1-BF9B36119F47}"/>
          </ac:cxnSpMkLst>
        </pc:cxnChg>
        <pc:cxnChg chg="mod">
          <ac:chgData name="Vo Nguyen Hoang 20204833" userId="dc5264b2-a05f-4702-b299-0f1f6c976e45" providerId="ADAL" clId="{840156CB-95C2-4843-B7EB-A93AAC8777E0}" dt="2025-01-20T17:30:32.206" v="43236" actId="14100"/>
          <ac:cxnSpMkLst>
            <pc:docMk/>
            <pc:sldMk cId="588404745" sldId="355"/>
            <ac:cxnSpMk id="32" creationId="{0247EB33-8E26-6374-5BF5-9B97315DA6BC}"/>
          </ac:cxnSpMkLst>
        </pc:cxnChg>
        <pc:cxnChg chg="mod">
          <ac:chgData name="Vo Nguyen Hoang 20204833" userId="dc5264b2-a05f-4702-b299-0f1f6c976e45" providerId="ADAL" clId="{840156CB-95C2-4843-B7EB-A93AAC8777E0}" dt="2025-01-20T14:16:16.935" v="31964" actId="1076"/>
          <ac:cxnSpMkLst>
            <pc:docMk/>
            <pc:sldMk cId="588404745" sldId="355"/>
            <ac:cxnSpMk id="33" creationId="{F663149E-C5FF-1218-D770-2E934A708162}"/>
          </ac:cxnSpMkLst>
        </pc:cxnChg>
        <pc:cxnChg chg="mod">
          <ac:chgData name="Vo Nguyen Hoang 20204833" userId="dc5264b2-a05f-4702-b299-0f1f6c976e45" providerId="ADAL" clId="{840156CB-95C2-4843-B7EB-A93AAC8777E0}" dt="2025-01-20T14:16:33.981" v="31969" actId="1076"/>
          <ac:cxnSpMkLst>
            <pc:docMk/>
            <pc:sldMk cId="588404745" sldId="355"/>
            <ac:cxnSpMk id="41" creationId="{D3D1EBD2-4007-DB67-1AAB-A0E6B66C5F17}"/>
          </ac:cxnSpMkLst>
        </pc:cxnChg>
        <pc:cxnChg chg="mod">
          <ac:chgData name="Vo Nguyen Hoang 20204833" userId="dc5264b2-a05f-4702-b299-0f1f6c976e45" providerId="ADAL" clId="{840156CB-95C2-4843-B7EB-A93AAC8777E0}" dt="2025-01-20T14:21:26.856" v="32210" actId="1076"/>
          <ac:cxnSpMkLst>
            <pc:docMk/>
            <pc:sldMk cId="588404745" sldId="355"/>
            <ac:cxnSpMk id="43" creationId="{89E22C6A-FB0C-A224-AE1E-17B688ACFAA1}"/>
          </ac:cxnSpMkLst>
        </pc:cxnChg>
        <pc:cxnChg chg="mod">
          <ac:chgData name="Vo Nguyen Hoang 20204833" userId="dc5264b2-a05f-4702-b299-0f1f6c976e45" providerId="ADAL" clId="{840156CB-95C2-4843-B7EB-A93AAC8777E0}" dt="2025-01-20T14:16:37.023" v="31970" actId="14100"/>
          <ac:cxnSpMkLst>
            <pc:docMk/>
            <pc:sldMk cId="588404745" sldId="355"/>
            <ac:cxnSpMk id="47" creationId="{CB2EE4D3-54D8-F966-59C7-692361DC5424}"/>
          </ac:cxnSpMkLst>
        </pc:cxnChg>
        <pc:cxnChg chg="mod">
          <ac:chgData name="Vo Nguyen Hoang 20204833" userId="dc5264b2-a05f-4702-b299-0f1f6c976e45" providerId="ADAL" clId="{840156CB-95C2-4843-B7EB-A93AAC8777E0}" dt="2025-01-20T14:21:34.512" v="32213" actId="1076"/>
          <ac:cxnSpMkLst>
            <pc:docMk/>
            <pc:sldMk cId="588404745" sldId="355"/>
            <ac:cxnSpMk id="52" creationId="{0DAFE956-89D2-5915-5C24-4BA4FAA51D4A}"/>
          </ac:cxnSpMkLst>
        </pc:cxnChg>
        <pc:cxnChg chg="mod">
          <ac:chgData name="Vo Nguyen Hoang 20204833" userId="dc5264b2-a05f-4702-b299-0f1f6c976e45" providerId="ADAL" clId="{840156CB-95C2-4843-B7EB-A93AAC8777E0}" dt="2025-01-20T14:21:41.014" v="32214" actId="1076"/>
          <ac:cxnSpMkLst>
            <pc:docMk/>
            <pc:sldMk cId="588404745" sldId="355"/>
            <ac:cxnSpMk id="53" creationId="{858C2A78-4FB1-2845-49FE-4FD7F76457A8}"/>
          </ac:cxnSpMkLst>
        </pc:cxnChg>
        <pc:cxnChg chg="mod">
          <ac:chgData name="Vo Nguyen Hoang 20204833" userId="dc5264b2-a05f-4702-b299-0f1f6c976e45" providerId="ADAL" clId="{840156CB-95C2-4843-B7EB-A93AAC8777E0}" dt="2025-01-20T17:30:32.206" v="43236" actId="14100"/>
          <ac:cxnSpMkLst>
            <pc:docMk/>
            <pc:sldMk cId="588404745" sldId="355"/>
            <ac:cxnSpMk id="58" creationId="{AC754597-051F-6733-6186-08B060840841}"/>
          </ac:cxnSpMkLst>
        </pc:cxnChg>
        <pc:cxnChg chg="mod">
          <ac:chgData name="Vo Nguyen Hoang 20204833" userId="dc5264b2-a05f-4702-b299-0f1f6c976e45" providerId="ADAL" clId="{840156CB-95C2-4843-B7EB-A93AAC8777E0}" dt="2025-01-20T17:30:32.206" v="43236" actId="14100"/>
          <ac:cxnSpMkLst>
            <pc:docMk/>
            <pc:sldMk cId="588404745" sldId="355"/>
            <ac:cxnSpMk id="59" creationId="{B9E8D807-EDEF-0EA2-B7B2-6A96F9C4B9ED}"/>
          </ac:cxnSpMkLst>
        </pc:cxnChg>
        <pc:cxnChg chg="add mod">
          <ac:chgData name="Vo Nguyen Hoang 20204833" userId="dc5264b2-a05f-4702-b299-0f1f6c976e45" providerId="ADAL" clId="{840156CB-95C2-4843-B7EB-A93AAC8777E0}" dt="2025-01-20T14:17:21.007" v="31983" actId="164"/>
          <ac:cxnSpMkLst>
            <pc:docMk/>
            <pc:sldMk cId="588404745" sldId="355"/>
            <ac:cxnSpMk id="90" creationId="{820720B6-5BE0-F8F5-FFFE-8BEEC2EA32F4}"/>
          </ac:cxnSpMkLst>
        </pc:cxnChg>
        <pc:cxnChg chg="add mod">
          <ac:chgData name="Vo Nguyen Hoang 20204833" userId="dc5264b2-a05f-4702-b299-0f1f6c976e45" providerId="ADAL" clId="{840156CB-95C2-4843-B7EB-A93AAC8777E0}" dt="2025-01-20T14:23:50.120" v="32231" actId="14100"/>
          <ac:cxnSpMkLst>
            <pc:docMk/>
            <pc:sldMk cId="588404745" sldId="355"/>
            <ac:cxnSpMk id="114" creationId="{2B8DFBFF-3FA2-A879-330E-058512AE930B}"/>
          </ac:cxnSpMkLst>
        </pc:cxnChg>
        <pc:cxnChg chg="add mod">
          <ac:chgData name="Vo Nguyen Hoang 20204833" userId="dc5264b2-a05f-4702-b299-0f1f6c976e45" providerId="ADAL" clId="{840156CB-95C2-4843-B7EB-A93AAC8777E0}" dt="2025-01-20T14:24:00.551" v="32235" actId="1076"/>
          <ac:cxnSpMkLst>
            <pc:docMk/>
            <pc:sldMk cId="588404745" sldId="355"/>
            <ac:cxnSpMk id="117" creationId="{144EF47A-D535-2F16-E82D-E4163EFCDEC9}"/>
          </ac:cxnSpMkLst>
        </pc:cxnChg>
      </pc:sldChg>
      <pc:sldChg chg="add del">
        <pc:chgData name="Vo Nguyen Hoang 20204833" userId="dc5264b2-a05f-4702-b299-0f1f6c976e45" providerId="ADAL" clId="{840156CB-95C2-4843-B7EB-A93AAC8777E0}" dt="2025-01-20T17:57:46.476" v="44184" actId="47"/>
        <pc:sldMkLst>
          <pc:docMk/>
          <pc:sldMk cId="1123364758" sldId="356"/>
        </pc:sldMkLst>
      </pc:sldChg>
      <pc:sldChg chg="modSp add del mod">
        <pc:chgData name="Vo Nguyen Hoang 20204833" userId="dc5264b2-a05f-4702-b299-0f1f6c976e45" providerId="ADAL" clId="{840156CB-95C2-4843-B7EB-A93AAC8777E0}" dt="2025-01-20T17:57:35.907" v="44182" actId="47"/>
        <pc:sldMkLst>
          <pc:docMk/>
          <pc:sldMk cId="4240046403" sldId="356"/>
        </pc:sldMkLst>
        <pc:spChg chg="mod">
          <ac:chgData name="Vo Nguyen Hoang 20204833" userId="dc5264b2-a05f-4702-b299-0f1f6c976e45" providerId="ADAL" clId="{840156CB-95C2-4843-B7EB-A93AAC8777E0}" dt="2025-01-20T17:57:27.103" v="44181" actId="20577"/>
          <ac:spMkLst>
            <pc:docMk/>
            <pc:sldMk cId="4240046403" sldId="356"/>
            <ac:spMk id="3" creationId="{D69362EE-3853-731C-183F-AB4A6D0363E5}"/>
          </ac:spMkLst>
        </pc:spChg>
      </pc:sldChg>
      <pc:sldChg chg="new del">
        <pc:chgData name="Vo Nguyen Hoang 20204833" userId="dc5264b2-a05f-4702-b299-0f1f6c976e45" providerId="ADAL" clId="{840156CB-95C2-4843-B7EB-A93AAC8777E0}" dt="2025-01-20T14:43:48.033" v="33631" actId="47"/>
        <pc:sldMkLst>
          <pc:docMk/>
          <pc:sldMk cId="363535015" sldId="357"/>
        </pc:sldMkLst>
      </pc:sldChg>
      <pc:sldChg chg="addSp delSp modSp add mod">
        <pc:chgData name="Vo Nguyen Hoang 20204833" userId="dc5264b2-a05f-4702-b299-0f1f6c976e45" providerId="ADAL" clId="{840156CB-95C2-4843-B7EB-A93AAC8777E0}" dt="2025-01-20T19:16:09.151" v="47854" actId="20577"/>
        <pc:sldMkLst>
          <pc:docMk/>
          <pc:sldMk cId="3435236110" sldId="358"/>
        </pc:sldMkLst>
        <pc:spChg chg="mod">
          <ac:chgData name="Vo Nguyen Hoang 20204833" userId="dc5264b2-a05f-4702-b299-0f1f6c976e45" providerId="ADAL" clId="{840156CB-95C2-4843-B7EB-A93AAC8777E0}" dt="2025-01-20T18:34:03.430" v="45475" actId="20577"/>
          <ac:spMkLst>
            <pc:docMk/>
            <pc:sldMk cId="3435236110" sldId="358"/>
            <ac:spMk id="3" creationId="{CDA3F30F-5120-8357-ED4E-6D62AFE29F66}"/>
          </ac:spMkLst>
        </pc:spChg>
        <pc:spChg chg="mod">
          <ac:chgData name="Vo Nguyen Hoang 20204833" userId="dc5264b2-a05f-4702-b299-0f1f6c976e45" providerId="ADAL" clId="{840156CB-95C2-4843-B7EB-A93AAC8777E0}" dt="2025-01-20T14:50:31.846" v="34109" actId="20577"/>
          <ac:spMkLst>
            <pc:docMk/>
            <pc:sldMk cId="3435236110" sldId="358"/>
            <ac:spMk id="5" creationId="{098D383F-2A66-FFC5-9BF6-10517356DB85}"/>
          </ac:spMkLst>
        </pc:spChg>
        <pc:spChg chg="mod">
          <ac:chgData name="Vo Nguyen Hoang 20204833" userId="dc5264b2-a05f-4702-b299-0f1f6c976e45" providerId="ADAL" clId="{840156CB-95C2-4843-B7EB-A93AAC8777E0}" dt="2025-01-20T14:47:42.520" v="33648"/>
          <ac:spMkLst>
            <pc:docMk/>
            <pc:sldMk cId="3435236110" sldId="358"/>
            <ac:spMk id="8" creationId="{0E4349D2-EF5A-8011-4BEB-B6FFB113FA3A}"/>
          </ac:spMkLst>
        </pc:spChg>
        <pc:spChg chg="mod">
          <ac:chgData name="Vo Nguyen Hoang 20204833" userId="dc5264b2-a05f-4702-b299-0f1f6c976e45" providerId="ADAL" clId="{840156CB-95C2-4843-B7EB-A93AAC8777E0}" dt="2025-01-20T18:34:13.340" v="45488" actId="20577"/>
          <ac:spMkLst>
            <pc:docMk/>
            <pc:sldMk cId="3435236110" sldId="358"/>
            <ac:spMk id="8" creationId="{A5C24EA5-A763-1771-0DBA-04D9CE111BDC}"/>
          </ac:spMkLst>
        </pc:spChg>
        <pc:spChg chg="add mod">
          <ac:chgData name="Vo Nguyen Hoang 20204833" userId="dc5264b2-a05f-4702-b299-0f1f6c976e45" providerId="ADAL" clId="{840156CB-95C2-4843-B7EB-A93AAC8777E0}" dt="2025-01-20T19:16:09.151" v="47854" actId="20577"/>
          <ac:spMkLst>
            <pc:docMk/>
            <pc:sldMk cId="3435236110" sldId="358"/>
            <ac:spMk id="10" creationId="{7362EA9C-9612-40B4-54C1-8039F6E631BC}"/>
          </ac:spMkLst>
        </pc:spChg>
        <pc:spChg chg="add mod">
          <ac:chgData name="Vo Nguyen Hoang 20204833" userId="dc5264b2-a05f-4702-b299-0f1f6c976e45" providerId="ADAL" clId="{840156CB-95C2-4843-B7EB-A93AAC8777E0}" dt="2025-01-20T18:37:44.734" v="46087" actId="1076"/>
          <ac:spMkLst>
            <pc:docMk/>
            <pc:sldMk cId="3435236110" sldId="358"/>
            <ac:spMk id="12" creationId="{9AAF0997-8F79-A9C2-E62A-969E8BD59428}"/>
          </ac:spMkLst>
        </pc:spChg>
        <pc:spChg chg="add del">
          <ac:chgData name="Vo Nguyen Hoang 20204833" userId="dc5264b2-a05f-4702-b299-0f1f6c976e45" providerId="ADAL" clId="{840156CB-95C2-4843-B7EB-A93AAC8777E0}" dt="2025-01-20T14:51:31.458" v="34112" actId="22"/>
          <ac:spMkLst>
            <pc:docMk/>
            <pc:sldMk cId="3435236110" sldId="358"/>
            <ac:spMk id="12" creationId="{A17EAD14-5924-D71D-F8CF-A7CEBD029D4B}"/>
          </ac:spMkLst>
        </pc:spChg>
        <pc:spChg chg="add del mod">
          <ac:chgData name="Vo Nguyen Hoang 20204833" userId="dc5264b2-a05f-4702-b299-0f1f6c976e45" providerId="ADAL" clId="{840156CB-95C2-4843-B7EB-A93AAC8777E0}" dt="2025-01-20T18:01:04.657" v="44467" actId="478"/>
          <ac:spMkLst>
            <pc:docMk/>
            <pc:sldMk cId="3435236110" sldId="358"/>
            <ac:spMk id="13" creationId="{B3EDB0CD-BB0C-5089-EB21-BB2CB8C7B5F1}"/>
          </ac:spMkLst>
        </pc:spChg>
        <pc:spChg chg="del topLvl">
          <ac:chgData name="Vo Nguyen Hoang 20204833" userId="dc5264b2-a05f-4702-b299-0f1f6c976e45" providerId="ADAL" clId="{840156CB-95C2-4843-B7EB-A93AAC8777E0}" dt="2025-01-20T14:44:20.324" v="33632" actId="478"/>
          <ac:spMkLst>
            <pc:docMk/>
            <pc:sldMk cId="3435236110" sldId="358"/>
            <ac:spMk id="15" creationId="{C3D32B6C-DDB2-C04A-BE89-0ED8303C1FDF}"/>
          </ac:spMkLst>
        </pc:spChg>
        <pc:spChg chg="del">
          <ac:chgData name="Vo Nguyen Hoang 20204833" userId="dc5264b2-a05f-4702-b299-0f1f6c976e45" providerId="ADAL" clId="{840156CB-95C2-4843-B7EB-A93AAC8777E0}" dt="2025-01-20T14:44:21.261" v="33633" actId="478"/>
          <ac:spMkLst>
            <pc:docMk/>
            <pc:sldMk cId="3435236110" sldId="358"/>
            <ac:spMk id="20" creationId="{C619E343-9B23-6E5D-ADD5-48C2D96BC189}"/>
          </ac:spMkLst>
        </pc:spChg>
        <pc:spChg chg="del">
          <ac:chgData name="Vo Nguyen Hoang 20204833" userId="dc5264b2-a05f-4702-b299-0f1f6c976e45" providerId="ADAL" clId="{840156CB-95C2-4843-B7EB-A93AAC8777E0}" dt="2025-01-20T14:44:23.022" v="33637" actId="478"/>
          <ac:spMkLst>
            <pc:docMk/>
            <pc:sldMk cId="3435236110" sldId="358"/>
            <ac:spMk id="35" creationId="{CD42A840-74BC-7396-2152-08F7772B97A5}"/>
          </ac:spMkLst>
        </pc:spChg>
        <pc:grpChg chg="add del mod">
          <ac:chgData name="Vo Nguyen Hoang 20204833" userId="dc5264b2-a05f-4702-b299-0f1f6c976e45" providerId="ADAL" clId="{840156CB-95C2-4843-B7EB-A93AAC8777E0}" dt="2025-01-20T17:59:19.375" v="44306" actId="478"/>
          <ac:grpSpMkLst>
            <pc:docMk/>
            <pc:sldMk cId="3435236110" sldId="358"/>
            <ac:grpSpMk id="4" creationId="{A1E93915-2472-64BC-0985-D2544CD506D0}"/>
          </ac:grpSpMkLst>
        </pc:grpChg>
        <pc:grpChg chg="add del mod">
          <ac:chgData name="Vo Nguyen Hoang 20204833" userId="dc5264b2-a05f-4702-b299-0f1f6c976e45" providerId="ADAL" clId="{840156CB-95C2-4843-B7EB-A93AAC8777E0}" dt="2025-01-20T14:47:45.094" v="33650" actId="478"/>
          <ac:grpSpMkLst>
            <pc:docMk/>
            <pc:sldMk cId="3435236110" sldId="358"/>
            <ac:grpSpMk id="7" creationId="{0F168ACB-87EC-2434-7C85-A29A6C387410}"/>
          </ac:grpSpMkLst>
        </pc:grpChg>
        <pc:grpChg chg="add mod">
          <ac:chgData name="Vo Nguyen Hoang 20204833" userId="dc5264b2-a05f-4702-b299-0f1f6c976e45" providerId="ADAL" clId="{840156CB-95C2-4843-B7EB-A93AAC8777E0}" dt="2025-01-20T18:37:37.690" v="46085" actId="1076"/>
          <ac:grpSpMkLst>
            <pc:docMk/>
            <pc:sldMk cId="3435236110" sldId="358"/>
            <ac:grpSpMk id="7" creationId="{486BDEF0-6C55-1CAF-089C-8F78240F9BAF}"/>
          </ac:grpSpMkLst>
        </pc:grpChg>
        <pc:grpChg chg="del">
          <ac:chgData name="Vo Nguyen Hoang 20204833" userId="dc5264b2-a05f-4702-b299-0f1f6c976e45" providerId="ADAL" clId="{840156CB-95C2-4843-B7EB-A93AAC8777E0}" dt="2025-01-20T14:44:20.324" v="33632" actId="478"/>
          <ac:grpSpMkLst>
            <pc:docMk/>
            <pc:sldMk cId="3435236110" sldId="358"/>
            <ac:grpSpMk id="14" creationId="{6AD66B4E-0D73-7221-71F8-072C021A31ED}"/>
          </ac:grpSpMkLst>
        </pc:grpChg>
        <pc:grpChg chg="del">
          <ac:chgData name="Vo Nguyen Hoang 20204833" userId="dc5264b2-a05f-4702-b299-0f1f6c976e45" providerId="ADAL" clId="{840156CB-95C2-4843-B7EB-A93AAC8777E0}" dt="2025-01-20T14:44:22.528" v="33636" actId="478"/>
          <ac:grpSpMkLst>
            <pc:docMk/>
            <pc:sldMk cId="3435236110" sldId="358"/>
            <ac:grpSpMk id="30" creationId="{741B0A65-717F-7B8F-8BCC-209686FF01FF}"/>
          </ac:grpSpMkLst>
        </pc:grpChg>
        <pc:grpChg chg="del">
          <ac:chgData name="Vo Nguyen Hoang 20204833" userId="dc5264b2-a05f-4702-b299-0f1f6c976e45" providerId="ADAL" clId="{840156CB-95C2-4843-B7EB-A93AAC8777E0}" dt="2025-01-20T14:44:23.927" v="33639" actId="478"/>
          <ac:grpSpMkLst>
            <pc:docMk/>
            <pc:sldMk cId="3435236110" sldId="358"/>
            <ac:grpSpMk id="51" creationId="{ADB79EEE-FA96-01E8-7EC9-881EE5FF1520}"/>
          </ac:grpSpMkLst>
        </pc:grpChg>
        <pc:graphicFrameChg chg="add mod modGraphic">
          <ac:chgData name="Vo Nguyen Hoang 20204833" userId="dc5264b2-a05f-4702-b299-0f1f6c976e45" providerId="ADAL" clId="{840156CB-95C2-4843-B7EB-A93AAC8777E0}" dt="2025-01-20T18:38:03.169" v="46105" actId="20577"/>
          <ac:graphicFrameMkLst>
            <pc:docMk/>
            <pc:sldMk cId="3435236110" sldId="358"/>
            <ac:graphicFrameMk id="11" creationId="{C7C46F30-B1C4-A7D3-B9B0-05841013175C}"/>
          </ac:graphicFrameMkLst>
        </pc:graphicFrameChg>
        <pc:graphicFrameChg chg="add del mod modGraphic">
          <ac:chgData name="Vo Nguyen Hoang 20204833" userId="dc5264b2-a05f-4702-b299-0f1f6c976e45" providerId="ADAL" clId="{840156CB-95C2-4843-B7EB-A93AAC8777E0}" dt="2025-01-20T15:21:06.241" v="35368" actId="478"/>
          <ac:graphicFrameMkLst>
            <pc:docMk/>
            <pc:sldMk cId="3435236110" sldId="358"/>
            <ac:graphicFrameMk id="17" creationId="{53383509-139B-952C-F4C8-A906AEF1DB4E}"/>
          </ac:graphicFrameMkLst>
        </pc:graphicFrameChg>
        <pc:picChg chg="mod">
          <ac:chgData name="Vo Nguyen Hoang 20204833" userId="dc5264b2-a05f-4702-b299-0f1f6c976e45" providerId="ADAL" clId="{840156CB-95C2-4843-B7EB-A93AAC8777E0}" dt="2025-01-20T14:50:27.192" v="34108" actId="1076"/>
          <ac:picMkLst>
            <pc:docMk/>
            <pc:sldMk cId="3435236110" sldId="358"/>
            <ac:picMk id="6" creationId="{33EEF204-78BD-82B4-329A-695D77D3F3C9}"/>
          </ac:picMkLst>
        </pc:picChg>
        <pc:picChg chg="mod">
          <ac:chgData name="Vo Nguyen Hoang 20204833" userId="dc5264b2-a05f-4702-b299-0f1f6c976e45" providerId="ADAL" clId="{840156CB-95C2-4843-B7EB-A93AAC8777E0}" dt="2025-01-20T14:47:42.520" v="33648"/>
          <ac:picMkLst>
            <pc:docMk/>
            <pc:sldMk cId="3435236110" sldId="358"/>
            <ac:picMk id="9" creationId="{204ADCB6-2521-18E8-A399-B452DE81163A}"/>
          </ac:picMkLst>
        </pc:picChg>
        <pc:picChg chg="mod">
          <ac:chgData name="Vo Nguyen Hoang 20204833" userId="dc5264b2-a05f-4702-b299-0f1f6c976e45" providerId="ADAL" clId="{840156CB-95C2-4843-B7EB-A93AAC8777E0}" dt="2025-01-20T15:21:10.422" v="35369"/>
          <ac:picMkLst>
            <pc:docMk/>
            <pc:sldMk cId="3435236110" sldId="358"/>
            <ac:picMk id="9" creationId="{CD8F6341-8C81-A4BF-1F00-373E39988B9E}"/>
          </ac:picMkLst>
        </pc:picChg>
        <pc:picChg chg="del mod topLvl">
          <ac:chgData name="Vo Nguyen Hoang 20204833" userId="dc5264b2-a05f-4702-b299-0f1f6c976e45" providerId="ADAL" clId="{840156CB-95C2-4843-B7EB-A93AAC8777E0}" dt="2025-01-20T14:44:21.969" v="33635" actId="478"/>
          <ac:picMkLst>
            <pc:docMk/>
            <pc:sldMk cId="3435236110" sldId="358"/>
            <ac:picMk id="16" creationId="{3504CB4B-63A2-9E75-E6FC-D599CB11D70E}"/>
          </ac:picMkLst>
        </pc:picChg>
        <pc:picChg chg="del">
          <ac:chgData name="Vo Nguyen Hoang 20204833" userId="dc5264b2-a05f-4702-b299-0f1f6c976e45" providerId="ADAL" clId="{840156CB-95C2-4843-B7EB-A93AAC8777E0}" dt="2025-01-20T14:44:23.512" v="33638" actId="478"/>
          <ac:picMkLst>
            <pc:docMk/>
            <pc:sldMk cId="3435236110" sldId="358"/>
            <ac:picMk id="45" creationId="{27272441-E3AE-5D16-A806-26D4658D5334}"/>
          </ac:picMkLst>
        </pc:picChg>
      </pc:sldChg>
      <pc:sldChg chg="addSp delSp modSp add del mod">
        <pc:chgData name="Vo Nguyen Hoang 20204833" userId="dc5264b2-a05f-4702-b299-0f1f6c976e45" providerId="ADAL" clId="{840156CB-95C2-4843-B7EB-A93AAC8777E0}" dt="2025-01-20T15:21:30.134" v="35375" actId="2696"/>
        <pc:sldMkLst>
          <pc:docMk/>
          <pc:sldMk cId="1973453097" sldId="359"/>
        </pc:sldMkLst>
        <pc:spChg chg="mod">
          <ac:chgData name="Vo Nguyen Hoang 20204833" userId="dc5264b2-a05f-4702-b299-0f1f6c976e45" providerId="ADAL" clId="{840156CB-95C2-4843-B7EB-A93AAC8777E0}" dt="2025-01-20T15:15:15.017" v="34602" actId="20577"/>
          <ac:spMkLst>
            <pc:docMk/>
            <pc:sldMk cId="1973453097" sldId="359"/>
            <ac:spMk id="5" creationId="{4343918C-2F4C-F2CC-657A-ED5157387C1A}"/>
          </ac:spMkLst>
        </pc:spChg>
        <pc:spChg chg="add mod">
          <ac:chgData name="Vo Nguyen Hoang 20204833" userId="dc5264b2-a05f-4702-b299-0f1f6c976e45" providerId="ADAL" clId="{840156CB-95C2-4843-B7EB-A93AAC8777E0}" dt="2025-01-20T15:18:57.929" v="35309" actId="1076"/>
          <ac:spMkLst>
            <pc:docMk/>
            <pc:sldMk cId="1973453097" sldId="359"/>
            <ac:spMk id="7" creationId="{CAA25616-C627-7193-0CA5-50EFFB6315A4}"/>
          </ac:spMkLst>
        </pc:spChg>
        <pc:spChg chg="add mod">
          <ac:chgData name="Vo Nguyen Hoang 20204833" userId="dc5264b2-a05f-4702-b299-0f1f6c976e45" providerId="ADAL" clId="{840156CB-95C2-4843-B7EB-A93AAC8777E0}" dt="2025-01-20T15:19:22.424" v="35336" actId="20577"/>
          <ac:spMkLst>
            <pc:docMk/>
            <pc:sldMk cId="1973453097" sldId="359"/>
            <ac:spMk id="8" creationId="{6F45B547-378A-0432-ABF2-AF935098AA80}"/>
          </ac:spMkLst>
        </pc:spChg>
        <pc:grpChg chg="mod">
          <ac:chgData name="Vo Nguyen Hoang 20204833" userId="dc5264b2-a05f-4702-b299-0f1f6c976e45" providerId="ADAL" clId="{840156CB-95C2-4843-B7EB-A93AAC8777E0}" dt="2025-01-20T14:58:59.234" v="34320" actId="1076"/>
          <ac:grpSpMkLst>
            <pc:docMk/>
            <pc:sldMk cId="1973453097" sldId="359"/>
            <ac:grpSpMk id="4" creationId="{BCF0F86F-5E7F-3BD3-FC22-21F21BC3B8C8}"/>
          </ac:grpSpMkLst>
        </pc:grpChg>
        <pc:graphicFrameChg chg="add del mod modGraphic">
          <ac:chgData name="Vo Nguyen Hoang 20204833" userId="dc5264b2-a05f-4702-b299-0f1f6c976e45" providerId="ADAL" clId="{840156CB-95C2-4843-B7EB-A93AAC8777E0}" dt="2025-01-20T15:18:57.929" v="35309" actId="1076"/>
          <ac:graphicFrameMkLst>
            <pc:docMk/>
            <pc:sldMk cId="1973453097" sldId="359"/>
            <ac:graphicFrameMk id="17" creationId="{6CA247B6-640E-D1FC-D0E0-69596463B38F}"/>
          </ac:graphicFrameMkLst>
        </pc:graphicFrameChg>
        <pc:picChg chg="mod">
          <ac:chgData name="Vo Nguyen Hoang 20204833" userId="dc5264b2-a05f-4702-b299-0f1f6c976e45" providerId="ADAL" clId="{840156CB-95C2-4843-B7EB-A93AAC8777E0}" dt="2025-01-20T14:54:20.187" v="34164" actId="1076"/>
          <ac:picMkLst>
            <pc:docMk/>
            <pc:sldMk cId="1973453097" sldId="359"/>
            <ac:picMk id="6" creationId="{6D916A47-2116-50BD-3E24-6F0DC6A84CA5}"/>
          </ac:picMkLst>
        </pc:picChg>
      </pc:sldChg>
      <pc:sldChg chg="new del">
        <pc:chgData name="Vo Nguyen Hoang 20204833" userId="dc5264b2-a05f-4702-b299-0f1f6c976e45" providerId="ADAL" clId="{840156CB-95C2-4843-B7EB-A93AAC8777E0}" dt="2025-01-20T15:29:03.064" v="36647" actId="47"/>
        <pc:sldMkLst>
          <pc:docMk/>
          <pc:sldMk cId="2165104598" sldId="360"/>
        </pc:sldMkLst>
      </pc:sldChg>
      <pc:sldChg chg="addSp delSp modSp add mod">
        <pc:chgData name="Vo Nguyen Hoang 20204833" userId="dc5264b2-a05f-4702-b299-0f1f6c976e45" providerId="ADAL" clId="{840156CB-95C2-4843-B7EB-A93AAC8777E0}" dt="2025-01-20T19:38:17.365" v="48910" actId="1076"/>
        <pc:sldMkLst>
          <pc:docMk/>
          <pc:sldMk cId="3306134671" sldId="361"/>
        </pc:sldMkLst>
        <pc:spChg chg="mod">
          <ac:chgData name="Vo Nguyen Hoang 20204833" userId="dc5264b2-a05f-4702-b299-0f1f6c976e45" providerId="ADAL" clId="{840156CB-95C2-4843-B7EB-A93AAC8777E0}" dt="2025-01-20T19:17:51.668" v="47884" actId="20577"/>
          <ac:spMkLst>
            <pc:docMk/>
            <pc:sldMk cId="3306134671" sldId="361"/>
            <ac:spMk id="3" creationId="{A9F59E3B-1B2E-A4EE-4922-0013C30C9A8E}"/>
          </ac:spMkLst>
        </pc:spChg>
        <pc:spChg chg="mod">
          <ac:chgData name="Vo Nguyen Hoang 20204833" userId="dc5264b2-a05f-4702-b299-0f1f6c976e45" providerId="ADAL" clId="{840156CB-95C2-4843-B7EB-A93AAC8777E0}" dt="2025-01-20T15:28:51.087" v="36612" actId="1076"/>
          <ac:spMkLst>
            <pc:docMk/>
            <pc:sldMk cId="3306134671" sldId="361"/>
            <ac:spMk id="5" creationId="{D8C024F9-6DC1-8C63-B686-F632AAB4A606}"/>
          </ac:spMkLst>
        </pc:spChg>
        <pc:spChg chg="del">
          <ac:chgData name="Vo Nguyen Hoang 20204833" userId="dc5264b2-a05f-4702-b299-0f1f6c976e45" providerId="ADAL" clId="{840156CB-95C2-4843-B7EB-A93AAC8777E0}" dt="2025-01-20T15:28:23.655" v="36604" actId="478"/>
          <ac:spMkLst>
            <pc:docMk/>
            <pc:sldMk cId="3306134671" sldId="361"/>
            <ac:spMk id="7" creationId="{910D342F-B2A4-32DE-D696-06B534077DDE}"/>
          </ac:spMkLst>
        </pc:spChg>
        <pc:spChg chg="add mod">
          <ac:chgData name="Vo Nguyen Hoang 20204833" userId="dc5264b2-a05f-4702-b299-0f1f6c976e45" providerId="ADAL" clId="{840156CB-95C2-4843-B7EB-A93AAC8777E0}" dt="2025-01-20T19:38:15.190" v="48909" actId="1076"/>
          <ac:spMkLst>
            <pc:docMk/>
            <pc:sldMk cId="3306134671" sldId="361"/>
            <ac:spMk id="7" creationId="{ABF1E4BB-C696-9012-1DCC-88622096E054}"/>
          </ac:spMkLst>
        </pc:spChg>
        <pc:spChg chg="mod">
          <ac:chgData name="Vo Nguyen Hoang 20204833" userId="dc5264b2-a05f-4702-b299-0f1f6c976e45" providerId="ADAL" clId="{840156CB-95C2-4843-B7EB-A93AAC8777E0}" dt="2025-01-20T19:38:10.228" v="48907" actId="1076"/>
          <ac:spMkLst>
            <pc:docMk/>
            <pc:sldMk cId="3306134671" sldId="361"/>
            <ac:spMk id="8" creationId="{D562A7A5-B770-135D-0345-0BACC3DE5EEC}"/>
          </ac:spMkLst>
        </pc:spChg>
        <pc:spChg chg="mod">
          <ac:chgData name="Vo Nguyen Hoang 20204833" userId="dc5264b2-a05f-4702-b299-0f1f6c976e45" providerId="ADAL" clId="{840156CB-95C2-4843-B7EB-A93AAC8777E0}" dt="2025-01-20T15:57:30.021" v="37369" actId="20577"/>
          <ac:spMkLst>
            <pc:docMk/>
            <pc:sldMk cId="3306134671" sldId="361"/>
            <ac:spMk id="10" creationId="{F5AE1516-FE04-69CC-1177-BDF9D908C6A3}"/>
          </ac:spMkLst>
        </pc:spChg>
        <pc:grpChg chg="mod">
          <ac:chgData name="Vo Nguyen Hoang 20204833" userId="dc5264b2-a05f-4702-b299-0f1f6c976e45" providerId="ADAL" clId="{840156CB-95C2-4843-B7EB-A93AAC8777E0}" dt="2025-01-20T19:38:08.592" v="48906" actId="1076"/>
          <ac:grpSpMkLst>
            <pc:docMk/>
            <pc:sldMk cId="3306134671" sldId="361"/>
            <ac:grpSpMk id="4" creationId="{5525C8C8-B1A6-6FD7-C7D2-E9A69BC1E849}"/>
          </ac:grpSpMkLst>
        </pc:grpChg>
        <pc:grpChg chg="add mod">
          <ac:chgData name="Vo Nguyen Hoang 20204833" userId="dc5264b2-a05f-4702-b299-0f1f6c976e45" providerId="ADAL" clId="{840156CB-95C2-4843-B7EB-A93AAC8777E0}" dt="2025-01-20T19:38:17.365" v="48910" actId="1076"/>
          <ac:grpSpMkLst>
            <pc:docMk/>
            <pc:sldMk cId="3306134671" sldId="361"/>
            <ac:grpSpMk id="9" creationId="{60527FE6-D15D-8C61-3303-2398C8F0D61D}"/>
          </ac:grpSpMkLst>
        </pc:grpChg>
        <pc:graphicFrameChg chg="del modGraphic">
          <ac:chgData name="Vo Nguyen Hoang 20204833" userId="dc5264b2-a05f-4702-b299-0f1f6c976e45" providerId="ADAL" clId="{840156CB-95C2-4843-B7EB-A93AAC8777E0}" dt="2025-01-20T15:28:22.847" v="36603" actId="478"/>
          <ac:graphicFrameMkLst>
            <pc:docMk/>
            <pc:sldMk cId="3306134671" sldId="361"/>
            <ac:graphicFrameMk id="17" creationId="{C00AAE47-2EC7-3F01-41D4-18E00DF920E0}"/>
          </ac:graphicFrameMkLst>
        </pc:graphicFrameChg>
        <pc:picChg chg="mod">
          <ac:chgData name="Vo Nguyen Hoang 20204833" userId="dc5264b2-a05f-4702-b299-0f1f6c976e45" providerId="ADAL" clId="{840156CB-95C2-4843-B7EB-A93AAC8777E0}" dt="2025-01-20T15:28:25.681" v="36605"/>
          <ac:picMkLst>
            <pc:docMk/>
            <pc:sldMk cId="3306134671" sldId="361"/>
            <ac:picMk id="11" creationId="{3573C9B4-B365-B3BA-490B-09E025916CA4}"/>
          </ac:picMkLst>
        </pc:picChg>
      </pc:sldChg>
      <pc:sldChg chg="addSp delSp modSp add del mod ord">
        <pc:chgData name="Vo Nguyen Hoang 20204833" userId="dc5264b2-a05f-4702-b299-0f1f6c976e45" providerId="ADAL" clId="{840156CB-95C2-4843-B7EB-A93AAC8777E0}" dt="2025-01-20T18:01:35.605" v="44468" actId="47"/>
        <pc:sldMkLst>
          <pc:docMk/>
          <pc:sldMk cId="872300958" sldId="362"/>
        </pc:sldMkLst>
        <pc:spChg chg="mod">
          <ac:chgData name="Vo Nguyen Hoang 20204833" userId="dc5264b2-a05f-4702-b299-0f1f6c976e45" providerId="ADAL" clId="{840156CB-95C2-4843-B7EB-A93AAC8777E0}" dt="2025-01-20T15:22:14.015" v="35378" actId="20577"/>
          <ac:spMkLst>
            <pc:docMk/>
            <pc:sldMk cId="872300958" sldId="362"/>
            <ac:spMk id="2" creationId="{972B2FCA-2875-98AB-4D31-62D10F932660}"/>
          </ac:spMkLst>
        </pc:spChg>
        <pc:graphicFrameChg chg="add del mod">
          <ac:chgData name="Vo Nguyen Hoang 20204833" userId="dc5264b2-a05f-4702-b299-0f1f6c976e45" providerId="ADAL" clId="{840156CB-95C2-4843-B7EB-A93AAC8777E0}" dt="2025-01-20T16:49:33.682" v="40756" actId="478"/>
          <ac:graphicFrameMkLst>
            <pc:docMk/>
            <pc:sldMk cId="872300958" sldId="362"/>
            <ac:graphicFrameMk id="4" creationId="{2E978D40-4F35-A852-923F-694585902509}"/>
          </ac:graphicFrameMkLst>
        </pc:graphicFrameChg>
      </pc:sldChg>
      <pc:sldChg chg="modSp add mod">
        <pc:chgData name="Vo Nguyen Hoang 20204833" userId="dc5264b2-a05f-4702-b299-0f1f6c976e45" providerId="ADAL" clId="{840156CB-95C2-4843-B7EB-A93AAC8777E0}" dt="2025-01-20T16:35:55.644" v="39473" actId="14100"/>
        <pc:sldMkLst>
          <pc:docMk/>
          <pc:sldMk cId="4278829601" sldId="363"/>
        </pc:sldMkLst>
        <pc:spChg chg="mod">
          <ac:chgData name="Vo Nguyen Hoang 20204833" userId="dc5264b2-a05f-4702-b299-0f1f6c976e45" providerId="ADAL" clId="{840156CB-95C2-4843-B7EB-A93AAC8777E0}" dt="2025-01-20T16:35:55.644" v="39473" actId="14100"/>
          <ac:spMkLst>
            <pc:docMk/>
            <pc:sldMk cId="4278829601" sldId="363"/>
            <ac:spMk id="3" creationId="{6B9C65C1-32B6-EF2F-8BDD-BE9E1338061C}"/>
          </ac:spMkLst>
        </pc:spChg>
      </pc:sldChg>
      <pc:sldChg chg="modSp add mod">
        <pc:chgData name="Vo Nguyen Hoang 20204833" userId="dc5264b2-a05f-4702-b299-0f1f6c976e45" providerId="ADAL" clId="{840156CB-95C2-4843-B7EB-A93AAC8777E0}" dt="2025-01-20T16:36:19.007" v="39476" actId="207"/>
        <pc:sldMkLst>
          <pc:docMk/>
          <pc:sldMk cId="1577665837" sldId="364"/>
        </pc:sldMkLst>
        <pc:spChg chg="mod">
          <ac:chgData name="Vo Nguyen Hoang 20204833" userId="dc5264b2-a05f-4702-b299-0f1f6c976e45" providerId="ADAL" clId="{840156CB-95C2-4843-B7EB-A93AAC8777E0}" dt="2025-01-20T16:36:19.007" v="39476" actId="207"/>
          <ac:spMkLst>
            <pc:docMk/>
            <pc:sldMk cId="1577665837" sldId="364"/>
            <ac:spMk id="3" creationId="{53588F9D-C4E5-181E-5A8C-E3BCF80744B8}"/>
          </ac:spMkLst>
        </pc:spChg>
      </pc:sldChg>
      <pc:sldChg chg="addSp delSp modSp add mod">
        <pc:chgData name="Vo Nguyen Hoang 20204833" userId="dc5264b2-a05f-4702-b299-0f1f6c976e45" providerId="ADAL" clId="{840156CB-95C2-4843-B7EB-A93AAC8777E0}" dt="2025-01-20T17:08:40.390" v="41327" actId="14100"/>
        <pc:sldMkLst>
          <pc:docMk/>
          <pc:sldMk cId="3309141552" sldId="365"/>
        </pc:sldMkLst>
        <pc:spChg chg="mod">
          <ac:chgData name="Vo Nguyen Hoang 20204833" userId="dc5264b2-a05f-4702-b299-0f1f6c976e45" providerId="ADAL" clId="{840156CB-95C2-4843-B7EB-A93AAC8777E0}" dt="2025-01-20T16:41:48.074" v="39759" actId="20577"/>
          <ac:spMkLst>
            <pc:docMk/>
            <pc:sldMk cId="3309141552" sldId="365"/>
            <ac:spMk id="3" creationId="{CFD517B6-F899-73E9-FFAE-D3FBC28D46D0}"/>
          </ac:spMkLst>
        </pc:spChg>
        <pc:spChg chg="mod">
          <ac:chgData name="Vo Nguyen Hoang 20204833" userId="dc5264b2-a05f-4702-b299-0f1f6c976e45" providerId="ADAL" clId="{840156CB-95C2-4843-B7EB-A93AAC8777E0}" dt="2025-01-20T17:08:40.390" v="41327" actId="14100"/>
          <ac:spMkLst>
            <pc:docMk/>
            <pc:sldMk cId="3309141552" sldId="365"/>
            <ac:spMk id="6" creationId="{C33F2364-2430-FBD3-41B0-7F4BC73EC46F}"/>
          </ac:spMkLst>
        </pc:spChg>
        <pc:spChg chg="add mod">
          <ac:chgData name="Vo Nguyen Hoang 20204833" userId="dc5264b2-a05f-4702-b299-0f1f6c976e45" providerId="ADAL" clId="{840156CB-95C2-4843-B7EB-A93AAC8777E0}" dt="2025-01-20T16:39:53.012" v="39626" actId="20577"/>
          <ac:spMkLst>
            <pc:docMk/>
            <pc:sldMk cId="3309141552" sldId="365"/>
            <ac:spMk id="9" creationId="{087E833B-476A-BCD6-915E-285257A3B253}"/>
          </ac:spMkLst>
        </pc:spChg>
        <pc:picChg chg="add mod">
          <ac:chgData name="Vo Nguyen Hoang 20204833" userId="dc5264b2-a05f-4702-b299-0f1f6c976e45" providerId="ADAL" clId="{840156CB-95C2-4843-B7EB-A93AAC8777E0}" dt="2025-01-20T16:37:35.964" v="39583"/>
          <ac:picMkLst>
            <pc:docMk/>
            <pc:sldMk cId="3309141552" sldId="365"/>
            <ac:picMk id="4" creationId="{F126A4B6-334E-81EC-F666-AD0DF0BB0476}"/>
          </ac:picMkLst>
        </pc:picChg>
        <pc:picChg chg="del">
          <ac:chgData name="Vo Nguyen Hoang 20204833" userId="dc5264b2-a05f-4702-b299-0f1f6c976e45" providerId="ADAL" clId="{840156CB-95C2-4843-B7EB-A93AAC8777E0}" dt="2025-01-20T16:37:27.976" v="39582" actId="478"/>
          <ac:picMkLst>
            <pc:docMk/>
            <pc:sldMk cId="3309141552" sldId="365"/>
            <ac:picMk id="5" creationId="{DC032424-5AA5-8239-AA59-258C3A3FA08C}"/>
          </ac:picMkLst>
        </pc:picChg>
        <pc:picChg chg="add mod">
          <ac:chgData name="Vo Nguyen Hoang 20204833" userId="dc5264b2-a05f-4702-b299-0f1f6c976e45" providerId="ADAL" clId="{840156CB-95C2-4843-B7EB-A93AAC8777E0}" dt="2025-01-20T16:39:18.079" v="39585" actId="14100"/>
          <ac:picMkLst>
            <pc:docMk/>
            <pc:sldMk cId="3309141552" sldId="365"/>
            <ac:picMk id="8" creationId="{8EC94F19-C802-2111-B55A-CDFAF1C6BB96}"/>
          </ac:picMkLst>
        </pc:picChg>
      </pc:sldChg>
      <pc:sldChg chg="add del">
        <pc:chgData name="Vo Nguyen Hoang 20204833" userId="dc5264b2-a05f-4702-b299-0f1f6c976e45" providerId="ADAL" clId="{840156CB-95C2-4843-B7EB-A93AAC8777E0}" dt="2025-01-20T16:40:35.252" v="39628" actId="2696"/>
        <pc:sldMkLst>
          <pc:docMk/>
          <pc:sldMk cId="1386717270" sldId="366"/>
        </pc:sldMkLst>
      </pc:sldChg>
      <pc:sldChg chg="addSp delSp modSp add mod ord">
        <pc:chgData name="Vo Nguyen Hoang 20204833" userId="dc5264b2-a05f-4702-b299-0f1f6c976e45" providerId="ADAL" clId="{840156CB-95C2-4843-B7EB-A93AAC8777E0}" dt="2025-01-20T16:42:24.088" v="39950"/>
        <pc:sldMkLst>
          <pc:docMk/>
          <pc:sldMk cId="3124245247" sldId="366"/>
        </pc:sldMkLst>
        <pc:spChg chg="mod">
          <ac:chgData name="Vo Nguyen Hoang 20204833" userId="dc5264b2-a05f-4702-b299-0f1f6c976e45" providerId="ADAL" clId="{840156CB-95C2-4843-B7EB-A93AAC8777E0}" dt="2025-01-20T16:42:03.683" v="39834" actId="20577"/>
          <ac:spMkLst>
            <pc:docMk/>
            <pc:sldMk cId="3124245247" sldId="366"/>
            <ac:spMk id="3" creationId="{B3B95B46-1D71-695C-F56C-11DC1B4DFC30}"/>
          </ac:spMkLst>
        </pc:spChg>
        <pc:spChg chg="mod">
          <ac:chgData name="Vo Nguyen Hoang 20204833" userId="dc5264b2-a05f-4702-b299-0f1f6c976e45" providerId="ADAL" clId="{840156CB-95C2-4843-B7EB-A93AAC8777E0}" dt="2025-01-20T16:42:22" v="39948" actId="1076"/>
          <ac:spMkLst>
            <pc:docMk/>
            <pc:sldMk cId="3124245247" sldId="366"/>
            <ac:spMk id="6" creationId="{0B86F5B2-BDF7-822B-33E5-9815E1B628F4}"/>
          </ac:spMkLst>
        </pc:spChg>
        <pc:spChg chg="mod">
          <ac:chgData name="Vo Nguyen Hoang 20204833" userId="dc5264b2-a05f-4702-b299-0f1f6c976e45" providerId="ADAL" clId="{840156CB-95C2-4843-B7EB-A93AAC8777E0}" dt="2025-01-20T16:41:04.714" v="39687" actId="1076"/>
          <ac:spMkLst>
            <pc:docMk/>
            <pc:sldMk cId="3124245247" sldId="366"/>
            <ac:spMk id="9" creationId="{2F602C17-38AE-3B72-3AFC-9297C7F90FE7}"/>
          </ac:spMkLst>
        </pc:spChg>
        <pc:picChg chg="add mod">
          <ac:chgData name="Vo Nguyen Hoang 20204833" userId="dc5264b2-a05f-4702-b299-0f1f6c976e45" providerId="ADAL" clId="{840156CB-95C2-4843-B7EB-A93AAC8777E0}" dt="2025-01-20T16:41:02.149" v="39686" actId="14100"/>
          <ac:picMkLst>
            <pc:docMk/>
            <pc:sldMk cId="3124245247" sldId="366"/>
            <ac:picMk id="5" creationId="{E21A0A46-0A6E-5F2D-2D24-9A261933D8A2}"/>
          </ac:picMkLst>
        </pc:picChg>
        <pc:picChg chg="del">
          <ac:chgData name="Vo Nguyen Hoang 20204833" userId="dc5264b2-a05f-4702-b299-0f1f6c976e45" providerId="ADAL" clId="{840156CB-95C2-4843-B7EB-A93AAC8777E0}" dt="2025-01-20T16:40:43.151" v="39630" actId="478"/>
          <ac:picMkLst>
            <pc:docMk/>
            <pc:sldMk cId="3124245247" sldId="366"/>
            <ac:picMk id="8" creationId="{82F2F240-7118-5090-CE8B-3C83102C2853}"/>
          </ac:picMkLst>
        </pc:picChg>
      </pc:sldChg>
      <pc:sldChg chg="addSp delSp modSp add mod">
        <pc:chgData name="Vo Nguyen Hoang 20204833" userId="dc5264b2-a05f-4702-b299-0f1f6c976e45" providerId="ADAL" clId="{840156CB-95C2-4843-B7EB-A93AAC8777E0}" dt="2025-01-20T16:43:14.995" v="40087" actId="20577"/>
        <pc:sldMkLst>
          <pc:docMk/>
          <pc:sldMk cId="3960749717" sldId="367"/>
        </pc:sldMkLst>
        <pc:spChg chg="mod">
          <ac:chgData name="Vo Nguyen Hoang 20204833" userId="dc5264b2-a05f-4702-b299-0f1f6c976e45" providerId="ADAL" clId="{840156CB-95C2-4843-B7EB-A93AAC8777E0}" dt="2025-01-20T16:43:03.437" v="39997" actId="20577"/>
          <ac:spMkLst>
            <pc:docMk/>
            <pc:sldMk cId="3960749717" sldId="367"/>
            <ac:spMk id="3" creationId="{354DBD78-32BA-B68A-BCE3-4B3E53FD8CA3}"/>
          </ac:spMkLst>
        </pc:spChg>
        <pc:spChg chg="mod">
          <ac:chgData name="Vo Nguyen Hoang 20204833" userId="dc5264b2-a05f-4702-b299-0f1f6c976e45" providerId="ADAL" clId="{840156CB-95C2-4843-B7EB-A93AAC8777E0}" dt="2025-01-20T16:43:14.995" v="40087" actId="20577"/>
          <ac:spMkLst>
            <pc:docMk/>
            <pc:sldMk cId="3960749717" sldId="367"/>
            <ac:spMk id="6" creationId="{2C5AA9FA-2DCD-60DE-7845-CCFE48AF091A}"/>
          </ac:spMkLst>
        </pc:spChg>
        <pc:picChg chg="add mod">
          <ac:chgData name="Vo Nguyen Hoang 20204833" userId="dc5264b2-a05f-4702-b299-0f1f6c976e45" providerId="ADAL" clId="{840156CB-95C2-4843-B7EB-A93AAC8777E0}" dt="2025-01-20T16:42:55.642" v="39954" actId="14100"/>
          <ac:picMkLst>
            <pc:docMk/>
            <pc:sldMk cId="3960749717" sldId="367"/>
            <ac:picMk id="5" creationId="{F259E4AD-B30E-D40C-EA6C-ECC197BC551C}"/>
          </ac:picMkLst>
        </pc:picChg>
        <pc:picChg chg="del">
          <ac:chgData name="Vo Nguyen Hoang 20204833" userId="dc5264b2-a05f-4702-b299-0f1f6c976e45" providerId="ADAL" clId="{840156CB-95C2-4843-B7EB-A93AAC8777E0}" dt="2025-01-20T16:42:46.485" v="39952" actId="478"/>
          <ac:picMkLst>
            <pc:docMk/>
            <pc:sldMk cId="3960749717" sldId="367"/>
            <ac:picMk id="8" creationId="{E22650D0-0B6E-21D8-78BD-D04E0EF963B9}"/>
          </ac:picMkLst>
        </pc:picChg>
      </pc:sldChg>
      <pc:sldChg chg="addSp delSp modSp add mod">
        <pc:chgData name="Vo Nguyen Hoang 20204833" userId="dc5264b2-a05f-4702-b299-0f1f6c976e45" providerId="ADAL" clId="{840156CB-95C2-4843-B7EB-A93AAC8777E0}" dt="2025-01-20T16:44:38.348" v="40253" actId="20577"/>
        <pc:sldMkLst>
          <pc:docMk/>
          <pc:sldMk cId="2485015807" sldId="368"/>
        </pc:sldMkLst>
        <pc:spChg chg="mod">
          <ac:chgData name="Vo Nguyen Hoang 20204833" userId="dc5264b2-a05f-4702-b299-0f1f6c976e45" providerId="ADAL" clId="{840156CB-95C2-4843-B7EB-A93AAC8777E0}" dt="2025-01-20T16:43:59.285" v="40122" actId="20577"/>
          <ac:spMkLst>
            <pc:docMk/>
            <pc:sldMk cId="2485015807" sldId="368"/>
            <ac:spMk id="3" creationId="{8B1F003A-EA4A-8907-0E85-B3F7A29FF0F3}"/>
          </ac:spMkLst>
        </pc:spChg>
        <pc:spChg chg="mod">
          <ac:chgData name="Vo Nguyen Hoang 20204833" userId="dc5264b2-a05f-4702-b299-0f1f6c976e45" providerId="ADAL" clId="{840156CB-95C2-4843-B7EB-A93AAC8777E0}" dt="2025-01-20T16:44:38.348" v="40253" actId="20577"/>
          <ac:spMkLst>
            <pc:docMk/>
            <pc:sldMk cId="2485015807" sldId="368"/>
            <ac:spMk id="6" creationId="{5A378DBD-B7E2-A1C6-8C1E-764568CDE086}"/>
          </ac:spMkLst>
        </pc:spChg>
        <pc:spChg chg="mod">
          <ac:chgData name="Vo Nguyen Hoang 20204833" userId="dc5264b2-a05f-4702-b299-0f1f6c976e45" providerId="ADAL" clId="{840156CB-95C2-4843-B7EB-A93AAC8777E0}" dt="2025-01-20T16:44:32.230" v="40241" actId="1076"/>
          <ac:spMkLst>
            <pc:docMk/>
            <pc:sldMk cId="2485015807" sldId="368"/>
            <ac:spMk id="9" creationId="{9879163F-F8BD-E1E6-E86E-D97CE1F8636E}"/>
          </ac:spMkLst>
        </pc:spChg>
        <pc:picChg chg="del">
          <ac:chgData name="Vo Nguyen Hoang 20204833" userId="dc5264b2-a05f-4702-b299-0f1f6c976e45" providerId="ADAL" clId="{840156CB-95C2-4843-B7EB-A93AAC8777E0}" dt="2025-01-20T16:43:39.679" v="40089" actId="478"/>
          <ac:picMkLst>
            <pc:docMk/>
            <pc:sldMk cId="2485015807" sldId="368"/>
            <ac:picMk id="5" creationId="{30CDF60B-DB56-A2CD-E4DC-B1C9B217FF19}"/>
          </ac:picMkLst>
        </pc:picChg>
        <pc:picChg chg="add mod">
          <ac:chgData name="Vo Nguyen Hoang 20204833" userId="dc5264b2-a05f-4702-b299-0f1f6c976e45" providerId="ADAL" clId="{840156CB-95C2-4843-B7EB-A93AAC8777E0}" dt="2025-01-20T16:44:28.439" v="40240" actId="14100"/>
          <ac:picMkLst>
            <pc:docMk/>
            <pc:sldMk cId="2485015807" sldId="368"/>
            <ac:picMk id="7" creationId="{977D8912-4165-D67E-F9E1-C0CF36A11B3E}"/>
          </ac:picMkLst>
        </pc:picChg>
      </pc:sldChg>
      <pc:sldChg chg="addSp delSp modSp add mod">
        <pc:chgData name="Vo Nguyen Hoang 20204833" userId="dc5264b2-a05f-4702-b299-0f1f6c976e45" providerId="ADAL" clId="{840156CB-95C2-4843-B7EB-A93AAC8777E0}" dt="2025-01-20T16:45:57.448" v="40487" actId="14100"/>
        <pc:sldMkLst>
          <pc:docMk/>
          <pc:sldMk cId="3487530220" sldId="369"/>
        </pc:sldMkLst>
        <pc:spChg chg="mod">
          <ac:chgData name="Vo Nguyen Hoang 20204833" userId="dc5264b2-a05f-4702-b299-0f1f6c976e45" providerId="ADAL" clId="{840156CB-95C2-4843-B7EB-A93AAC8777E0}" dt="2025-01-20T16:45:10.796" v="40284" actId="20577"/>
          <ac:spMkLst>
            <pc:docMk/>
            <pc:sldMk cId="3487530220" sldId="369"/>
            <ac:spMk id="3" creationId="{669B3873-BE70-3613-FDD1-531EFA9EBABD}"/>
          </ac:spMkLst>
        </pc:spChg>
        <pc:spChg chg="mod">
          <ac:chgData name="Vo Nguyen Hoang 20204833" userId="dc5264b2-a05f-4702-b299-0f1f6c976e45" providerId="ADAL" clId="{840156CB-95C2-4843-B7EB-A93AAC8777E0}" dt="2025-01-20T16:45:17.657" v="40311" actId="20577"/>
          <ac:spMkLst>
            <pc:docMk/>
            <pc:sldMk cId="3487530220" sldId="369"/>
            <ac:spMk id="6" creationId="{84A9A078-8224-5D50-8788-E42CB916C25D}"/>
          </ac:spMkLst>
        </pc:spChg>
        <pc:spChg chg="mod">
          <ac:chgData name="Vo Nguyen Hoang 20204833" userId="dc5264b2-a05f-4702-b299-0f1f6c976e45" providerId="ADAL" clId="{840156CB-95C2-4843-B7EB-A93AAC8777E0}" dt="2025-01-20T16:45:57.448" v="40487" actId="14100"/>
          <ac:spMkLst>
            <pc:docMk/>
            <pc:sldMk cId="3487530220" sldId="369"/>
            <ac:spMk id="9" creationId="{D20866D9-3DF4-4C69-9AC0-B316527BD4A7}"/>
          </ac:spMkLst>
        </pc:spChg>
        <pc:picChg chg="add del">
          <ac:chgData name="Vo Nguyen Hoang 20204833" userId="dc5264b2-a05f-4702-b299-0f1f6c976e45" providerId="ADAL" clId="{840156CB-95C2-4843-B7EB-A93AAC8777E0}" dt="2025-01-20T16:44:58.255" v="40256" actId="22"/>
          <ac:picMkLst>
            <pc:docMk/>
            <pc:sldMk cId="3487530220" sldId="369"/>
            <ac:picMk id="5" creationId="{09F72FF8-3DCA-140C-8017-62E402000E32}"/>
          </ac:picMkLst>
        </pc:picChg>
        <pc:picChg chg="del">
          <ac:chgData name="Vo Nguyen Hoang 20204833" userId="dc5264b2-a05f-4702-b299-0f1f6c976e45" providerId="ADAL" clId="{840156CB-95C2-4843-B7EB-A93AAC8777E0}" dt="2025-01-20T16:44:59.009" v="40257" actId="478"/>
          <ac:picMkLst>
            <pc:docMk/>
            <pc:sldMk cId="3487530220" sldId="369"/>
            <ac:picMk id="7" creationId="{5FC9DD17-E552-456B-6246-C299CDA133EC}"/>
          </ac:picMkLst>
        </pc:picChg>
        <pc:picChg chg="add mod">
          <ac:chgData name="Vo Nguyen Hoang 20204833" userId="dc5264b2-a05f-4702-b299-0f1f6c976e45" providerId="ADAL" clId="{840156CB-95C2-4843-B7EB-A93AAC8777E0}" dt="2025-01-20T16:45:56.059" v="40486" actId="14100"/>
          <ac:picMkLst>
            <pc:docMk/>
            <pc:sldMk cId="3487530220" sldId="369"/>
            <ac:picMk id="10" creationId="{37486DEA-BD0A-CF31-0A59-FB328BFFA46D}"/>
          </ac:picMkLst>
        </pc:picChg>
      </pc:sldChg>
      <pc:sldChg chg="modSp add mod">
        <pc:chgData name="Vo Nguyen Hoang 20204833" userId="dc5264b2-a05f-4702-b299-0f1f6c976e45" providerId="ADAL" clId="{840156CB-95C2-4843-B7EB-A93AAC8777E0}" dt="2025-01-20T16:46:56.757" v="40533" actId="1076"/>
        <pc:sldMkLst>
          <pc:docMk/>
          <pc:sldMk cId="3450405389" sldId="370"/>
        </pc:sldMkLst>
        <pc:spChg chg="mod">
          <ac:chgData name="Vo Nguyen Hoang 20204833" userId="dc5264b2-a05f-4702-b299-0f1f6c976e45" providerId="ADAL" clId="{840156CB-95C2-4843-B7EB-A93AAC8777E0}" dt="2025-01-20T16:46:56.757" v="40533" actId="1076"/>
          <ac:spMkLst>
            <pc:docMk/>
            <pc:sldMk cId="3450405389" sldId="370"/>
            <ac:spMk id="2" creationId="{955213F3-B879-38ED-8444-B49F366DCD41}"/>
          </ac:spMkLst>
        </pc:spChg>
      </pc:sldChg>
      <pc:sldChg chg="addSp delSp modSp new mod modClrScheme chgLayout">
        <pc:chgData name="Vo Nguyen Hoang 20204833" userId="dc5264b2-a05f-4702-b299-0f1f6c976e45" providerId="ADAL" clId="{840156CB-95C2-4843-B7EB-A93AAC8777E0}" dt="2025-01-20T17:19:29.414" v="42548" actId="1076"/>
        <pc:sldMkLst>
          <pc:docMk/>
          <pc:sldMk cId="2489786084" sldId="371"/>
        </pc:sldMkLst>
        <pc:spChg chg="mod ord">
          <ac:chgData name="Vo Nguyen Hoang 20204833" userId="dc5264b2-a05f-4702-b299-0f1f6c976e45" providerId="ADAL" clId="{840156CB-95C2-4843-B7EB-A93AAC8777E0}" dt="2025-01-20T16:49:43.757" v="40758" actId="700"/>
          <ac:spMkLst>
            <pc:docMk/>
            <pc:sldMk cId="2489786084" sldId="371"/>
            <ac:spMk id="2" creationId="{CA0A75EA-38B1-5FA1-7455-565822852065}"/>
          </ac:spMkLst>
        </pc:spChg>
        <pc:spChg chg="add mod ord">
          <ac:chgData name="Vo Nguyen Hoang 20204833" userId="dc5264b2-a05f-4702-b299-0f1f6c976e45" providerId="ADAL" clId="{840156CB-95C2-4843-B7EB-A93AAC8777E0}" dt="2025-01-20T16:49:58.903" v="40859" actId="20577"/>
          <ac:spMkLst>
            <pc:docMk/>
            <pc:sldMk cId="2489786084" sldId="371"/>
            <ac:spMk id="3" creationId="{28B65A3F-3136-B328-61BB-5C21B9C6685F}"/>
          </ac:spMkLst>
        </pc:spChg>
        <pc:spChg chg="add del mod ord">
          <ac:chgData name="Vo Nguyen Hoang 20204833" userId="dc5264b2-a05f-4702-b299-0f1f6c976e45" providerId="ADAL" clId="{840156CB-95C2-4843-B7EB-A93AAC8777E0}" dt="2025-01-20T16:50:01.967" v="40860" actId="478"/>
          <ac:spMkLst>
            <pc:docMk/>
            <pc:sldMk cId="2489786084" sldId="371"/>
            <ac:spMk id="4" creationId="{BDED23BB-98E3-57AE-9AD4-24AD9420F4D4}"/>
          </ac:spMkLst>
        </pc:spChg>
        <pc:spChg chg="add mod">
          <ac:chgData name="Vo Nguyen Hoang 20204833" userId="dc5264b2-a05f-4702-b299-0f1f6c976e45" providerId="ADAL" clId="{840156CB-95C2-4843-B7EB-A93AAC8777E0}" dt="2025-01-20T17:19:29.414" v="42548" actId="1076"/>
          <ac:spMkLst>
            <pc:docMk/>
            <pc:sldMk cId="2489786084" sldId="371"/>
            <ac:spMk id="4" creationId="{F3294520-BAF8-04A9-F23F-B81649DD123D}"/>
          </ac:spMkLst>
        </pc:spChg>
        <pc:graphicFrameChg chg="add del mod modGraphic">
          <ac:chgData name="Vo Nguyen Hoang 20204833" userId="dc5264b2-a05f-4702-b299-0f1f6c976e45" providerId="ADAL" clId="{840156CB-95C2-4843-B7EB-A93AAC8777E0}" dt="2025-01-20T17:18:54.618" v="42391" actId="14734"/>
          <ac:graphicFrameMkLst>
            <pc:docMk/>
            <pc:sldMk cId="2489786084" sldId="371"/>
            <ac:graphicFrameMk id="5" creationId="{D8017D58-C99B-228A-042E-EB566087B15F}"/>
          </ac:graphicFrameMkLst>
        </pc:graphicFrameChg>
      </pc:sldChg>
      <pc:sldChg chg="new del">
        <pc:chgData name="Vo Nguyen Hoang 20204833" userId="dc5264b2-a05f-4702-b299-0f1f6c976e45" providerId="ADAL" clId="{840156CB-95C2-4843-B7EB-A93AAC8777E0}" dt="2025-01-20T16:48:51.136" v="40754" actId="47"/>
        <pc:sldMkLst>
          <pc:docMk/>
          <pc:sldMk cId="2760074370" sldId="371"/>
        </pc:sldMkLst>
      </pc:sldChg>
      <pc:sldChg chg="new del">
        <pc:chgData name="Vo Nguyen Hoang 20204833" userId="dc5264b2-a05f-4702-b299-0f1f6c976e45" providerId="ADAL" clId="{840156CB-95C2-4843-B7EB-A93AAC8777E0}" dt="2025-01-20T16:51:03.187" v="40864" actId="47"/>
        <pc:sldMkLst>
          <pc:docMk/>
          <pc:sldMk cId="937478929" sldId="372"/>
        </pc:sldMkLst>
      </pc:sldChg>
      <pc:sldChg chg="addSp delSp modSp new mod">
        <pc:chgData name="Vo Nguyen Hoang 20204833" userId="dc5264b2-a05f-4702-b299-0f1f6c976e45" providerId="ADAL" clId="{840156CB-95C2-4843-B7EB-A93AAC8777E0}" dt="2025-01-20T17:07:57.426" v="41289" actId="1076"/>
        <pc:sldMkLst>
          <pc:docMk/>
          <pc:sldMk cId="3686916942" sldId="372"/>
        </pc:sldMkLst>
        <pc:spChg chg="mod">
          <ac:chgData name="Vo Nguyen Hoang 20204833" userId="dc5264b2-a05f-4702-b299-0f1f6c976e45" providerId="ADAL" clId="{840156CB-95C2-4843-B7EB-A93AAC8777E0}" dt="2025-01-20T17:04:21.031" v="40924"/>
          <ac:spMkLst>
            <pc:docMk/>
            <pc:sldMk cId="3686916942" sldId="372"/>
            <ac:spMk id="2" creationId="{94949164-1C53-77C1-C6AD-287D841D9A44}"/>
          </ac:spMkLst>
        </pc:spChg>
        <pc:spChg chg="del">
          <ac:chgData name="Vo Nguyen Hoang 20204833" userId="dc5264b2-a05f-4702-b299-0f1f6c976e45" providerId="ADAL" clId="{840156CB-95C2-4843-B7EB-A93AAC8777E0}" dt="2025-01-20T16:51:09.197" v="40866" actId="478"/>
          <ac:spMkLst>
            <pc:docMk/>
            <pc:sldMk cId="3686916942" sldId="372"/>
            <ac:spMk id="3" creationId="{1FE3D469-B6F2-E324-5468-CD328A9B27E7}"/>
          </ac:spMkLst>
        </pc:spChg>
        <pc:spChg chg="add mod">
          <ac:chgData name="Vo Nguyen Hoang 20204833" userId="dc5264b2-a05f-4702-b299-0f1f6c976e45" providerId="ADAL" clId="{840156CB-95C2-4843-B7EB-A93AAC8777E0}" dt="2025-01-20T17:07:57.426" v="41289" actId="1076"/>
          <ac:spMkLst>
            <pc:docMk/>
            <pc:sldMk cId="3686916942" sldId="372"/>
            <ac:spMk id="3" creationId="{66253276-AE80-9AA5-1CCE-16B7BF917A7A}"/>
          </ac:spMkLst>
        </pc:spChg>
        <pc:picChg chg="add mod">
          <ac:chgData name="Vo Nguyen Hoang 20204833" userId="dc5264b2-a05f-4702-b299-0f1f6c976e45" providerId="ADAL" clId="{840156CB-95C2-4843-B7EB-A93AAC8777E0}" dt="2025-01-20T16:51:13.126" v="40868" actId="1076"/>
          <ac:picMkLst>
            <pc:docMk/>
            <pc:sldMk cId="3686916942" sldId="372"/>
            <ac:picMk id="6" creationId="{579109DC-290F-4C57-F6D0-0B402DC7FC2C}"/>
          </ac:picMkLst>
        </pc:picChg>
      </pc:sldChg>
      <pc:sldChg chg="addSp delSp modSp new mod">
        <pc:chgData name="Vo Nguyen Hoang 20204833" userId="dc5264b2-a05f-4702-b299-0f1f6c976e45" providerId="ADAL" clId="{840156CB-95C2-4843-B7EB-A93AAC8777E0}" dt="2025-01-20T17:16:09.492" v="42258" actId="1076"/>
        <pc:sldMkLst>
          <pc:docMk/>
          <pc:sldMk cId="460480869" sldId="373"/>
        </pc:sldMkLst>
        <pc:spChg chg="mod">
          <ac:chgData name="Vo Nguyen Hoang 20204833" userId="dc5264b2-a05f-4702-b299-0f1f6c976e45" providerId="ADAL" clId="{840156CB-95C2-4843-B7EB-A93AAC8777E0}" dt="2025-01-20T17:10:58.828" v="41394" actId="20577"/>
          <ac:spMkLst>
            <pc:docMk/>
            <pc:sldMk cId="460480869" sldId="373"/>
            <ac:spMk id="2" creationId="{4575F2AA-F22A-960D-709D-751EA187B136}"/>
          </ac:spMkLst>
        </pc:spChg>
        <pc:spChg chg="del">
          <ac:chgData name="Vo Nguyen Hoang 20204833" userId="dc5264b2-a05f-4702-b299-0f1f6c976e45" providerId="ADAL" clId="{840156CB-95C2-4843-B7EB-A93AAC8777E0}" dt="2025-01-20T16:55:34.470" v="40915" actId="478"/>
          <ac:spMkLst>
            <pc:docMk/>
            <pc:sldMk cId="460480869" sldId="373"/>
            <ac:spMk id="3" creationId="{053145AC-B754-824B-AA21-40BC5203572A}"/>
          </ac:spMkLst>
        </pc:spChg>
        <pc:spChg chg="add mod">
          <ac:chgData name="Vo Nguyen Hoang 20204833" userId="dc5264b2-a05f-4702-b299-0f1f6c976e45" providerId="ADAL" clId="{840156CB-95C2-4843-B7EB-A93AAC8777E0}" dt="2025-01-20T17:13:38.056" v="41513" actId="1076"/>
          <ac:spMkLst>
            <pc:docMk/>
            <pc:sldMk cId="460480869" sldId="373"/>
            <ac:spMk id="7" creationId="{DCE1229A-CA1D-880F-48D3-1B6D63193964}"/>
          </ac:spMkLst>
        </pc:spChg>
        <pc:spChg chg="mod">
          <ac:chgData name="Vo Nguyen Hoang 20204833" userId="dc5264b2-a05f-4702-b299-0f1f6c976e45" providerId="ADAL" clId="{840156CB-95C2-4843-B7EB-A93AAC8777E0}" dt="2025-01-20T17:12:03.611" v="41414"/>
          <ac:spMkLst>
            <pc:docMk/>
            <pc:sldMk cId="460480869" sldId="373"/>
            <ac:spMk id="9" creationId="{1DBDD7B2-F3F7-9EFE-71B1-518862CDF08A}"/>
          </ac:spMkLst>
        </pc:spChg>
        <pc:spChg chg="mod">
          <ac:chgData name="Vo Nguyen Hoang 20204833" userId="dc5264b2-a05f-4702-b299-0f1f6c976e45" providerId="ADAL" clId="{840156CB-95C2-4843-B7EB-A93AAC8777E0}" dt="2025-01-20T17:12:35.041" v="41483" actId="20577"/>
          <ac:spMkLst>
            <pc:docMk/>
            <pc:sldMk cId="460480869" sldId="373"/>
            <ac:spMk id="12" creationId="{6327FA0E-0498-A6D6-D6AB-54833C39C608}"/>
          </ac:spMkLst>
        </pc:spChg>
        <pc:spChg chg="mod">
          <ac:chgData name="Vo Nguyen Hoang 20204833" userId="dc5264b2-a05f-4702-b299-0f1f6c976e45" providerId="ADAL" clId="{840156CB-95C2-4843-B7EB-A93AAC8777E0}" dt="2025-01-20T17:16:04.960" v="42256" actId="20577"/>
          <ac:spMkLst>
            <pc:docMk/>
            <pc:sldMk cId="460480869" sldId="373"/>
            <ac:spMk id="16" creationId="{1E16086E-6187-6E7D-629F-AA71D371A268}"/>
          </ac:spMkLst>
        </pc:spChg>
        <pc:grpChg chg="add mod">
          <ac:chgData name="Vo Nguyen Hoang 20204833" userId="dc5264b2-a05f-4702-b299-0f1f6c976e45" providerId="ADAL" clId="{840156CB-95C2-4843-B7EB-A93AAC8777E0}" dt="2025-01-20T17:12:16.165" v="41420" actId="1076"/>
          <ac:grpSpMkLst>
            <pc:docMk/>
            <pc:sldMk cId="460480869" sldId="373"/>
            <ac:grpSpMk id="8" creationId="{E1AF5D68-B03F-DE9C-C586-EE766D417673}"/>
          </ac:grpSpMkLst>
        </pc:grpChg>
        <pc:grpChg chg="add mod">
          <ac:chgData name="Vo Nguyen Hoang 20204833" userId="dc5264b2-a05f-4702-b299-0f1f6c976e45" providerId="ADAL" clId="{840156CB-95C2-4843-B7EB-A93AAC8777E0}" dt="2025-01-20T17:13:23.470" v="41486" actId="1076"/>
          <ac:grpSpMkLst>
            <pc:docMk/>
            <pc:sldMk cId="460480869" sldId="373"/>
            <ac:grpSpMk id="11" creationId="{F291D601-B22C-DF28-4672-AEE45E16A3E7}"/>
          </ac:grpSpMkLst>
        </pc:grpChg>
        <pc:grpChg chg="add mod">
          <ac:chgData name="Vo Nguyen Hoang 20204833" userId="dc5264b2-a05f-4702-b299-0f1f6c976e45" providerId="ADAL" clId="{840156CB-95C2-4843-B7EB-A93AAC8777E0}" dt="2025-01-20T17:16:09.492" v="42258" actId="1076"/>
          <ac:grpSpMkLst>
            <pc:docMk/>
            <pc:sldMk cId="460480869" sldId="373"/>
            <ac:grpSpMk id="15" creationId="{21C4747E-B82A-11D4-C031-DFDFA04259B5}"/>
          </ac:grpSpMkLst>
        </pc:grpChg>
        <pc:picChg chg="add mod">
          <ac:chgData name="Vo Nguyen Hoang 20204833" userId="dc5264b2-a05f-4702-b299-0f1f6c976e45" providerId="ADAL" clId="{840156CB-95C2-4843-B7EB-A93AAC8777E0}" dt="2025-01-20T17:12:19.189" v="41422" actId="1076"/>
          <ac:picMkLst>
            <pc:docMk/>
            <pc:sldMk cId="460480869" sldId="373"/>
            <ac:picMk id="5" creationId="{15D07851-AEAB-FE3A-309A-B660197EA739}"/>
          </ac:picMkLst>
        </pc:picChg>
        <pc:picChg chg="add mod">
          <ac:chgData name="Vo Nguyen Hoang 20204833" userId="dc5264b2-a05f-4702-b299-0f1f6c976e45" providerId="ADAL" clId="{840156CB-95C2-4843-B7EB-A93AAC8777E0}" dt="2025-01-20T17:12:17.775" v="41421" actId="1076"/>
          <ac:picMkLst>
            <pc:docMk/>
            <pc:sldMk cId="460480869" sldId="373"/>
            <ac:picMk id="6" creationId="{E5273B3A-4699-889B-E2CF-38828804B6E3}"/>
          </ac:picMkLst>
        </pc:picChg>
        <pc:picChg chg="mod">
          <ac:chgData name="Vo Nguyen Hoang 20204833" userId="dc5264b2-a05f-4702-b299-0f1f6c976e45" providerId="ADAL" clId="{840156CB-95C2-4843-B7EB-A93AAC8777E0}" dt="2025-01-20T17:16:07.004" v="42257" actId="1076"/>
          <ac:picMkLst>
            <pc:docMk/>
            <pc:sldMk cId="460480869" sldId="373"/>
            <ac:picMk id="17" creationId="{8CBBEC84-7117-3BC5-4244-72BD8BCD4E24}"/>
          </ac:picMkLst>
        </pc:picChg>
        <pc:cxnChg chg="mod">
          <ac:chgData name="Vo Nguyen Hoang 20204833" userId="dc5264b2-a05f-4702-b299-0f1f6c976e45" providerId="ADAL" clId="{840156CB-95C2-4843-B7EB-A93AAC8777E0}" dt="2025-01-20T17:12:03.611" v="41414"/>
          <ac:cxnSpMkLst>
            <pc:docMk/>
            <pc:sldMk cId="460480869" sldId="373"/>
            <ac:cxnSpMk id="10" creationId="{C01D519B-659D-0BBA-A503-B208DFC93A18}"/>
          </ac:cxnSpMkLst>
        </pc:cxnChg>
        <pc:cxnChg chg="mod">
          <ac:chgData name="Vo Nguyen Hoang 20204833" userId="dc5264b2-a05f-4702-b299-0f1f6c976e45" providerId="ADAL" clId="{840156CB-95C2-4843-B7EB-A93AAC8777E0}" dt="2025-01-20T17:13:21.348" v="41485" actId="14100"/>
          <ac:cxnSpMkLst>
            <pc:docMk/>
            <pc:sldMk cId="460480869" sldId="373"/>
            <ac:cxnSpMk id="13" creationId="{ACFBA035-BFA5-F4E9-94E2-C8363E85809F}"/>
          </ac:cxnSpMkLst>
        </pc:cxnChg>
      </pc:sldChg>
      <pc:sldChg chg="addSp delSp modSp add del mod">
        <pc:chgData name="Vo Nguyen Hoang 20204833" userId="dc5264b2-a05f-4702-b299-0f1f6c976e45" providerId="ADAL" clId="{840156CB-95C2-4843-B7EB-A93AAC8777E0}" dt="2025-01-20T16:55:14.712" v="40913" actId="47"/>
        <pc:sldMkLst>
          <pc:docMk/>
          <pc:sldMk cId="4251527888" sldId="373"/>
        </pc:sldMkLst>
        <pc:graphicFrameChg chg="add del modGraphic">
          <ac:chgData name="Vo Nguyen Hoang 20204833" userId="dc5264b2-a05f-4702-b299-0f1f6c976e45" providerId="ADAL" clId="{840156CB-95C2-4843-B7EB-A93AAC8777E0}" dt="2025-01-20T16:55:11.807" v="40912" actId="478"/>
          <ac:graphicFrameMkLst>
            <pc:docMk/>
            <pc:sldMk cId="4251527888" sldId="373"/>
            <ac:graphicFrameMk id="5" creationId="{1AA98052-C87B-ED96-CE07-DAD86EB1BAF5}"/>
          </ac:graphicFrameMkLst>
        </pc:graphicFrameChg>
      </pc:sldChg>
      <pc:sldChg chg="add del">
        <pc:chgData name="Vo Nguyen Hoang 20204833" userId="dc5264b2-a05f-4702-b299-0f1f6c976e45" providerId="ADAL" clId="{840156CB-95C2-4843-B7EB-A93AAC8777E0}" dt="2025-01-20T16:55:11.248" v="40911"/>
        <pc:sldMkLst>
          <pc:docMk/>
          <pc:sldMk cId="887471503" sldId="374"/>
        </pc:sldMkLst>
      </pc:sldChg>
      <pc:sldChg chg="addSp modSp new mod ord">
        <pc:chgData name="Vo Nguyen Hoang 20204833" userId="dc5264b2-a05f-4702-b299-0f1f6c976e45" providerId="ADAL" clId="{840156CB-95C2-4843-B7EB-A93AAC8777E0}" dt="2025-01-20T17:52:38.014" v="43599" actId="20577"/>
        <pc:sldMkLst>
          <pc:docMk/>
          <pc:sldMk cId="2868750550" sldId="374"/>
        </pc:sldMkLst>
        <pc:spChg chg="add mod">
          <ac:chgData name="Vo Nguyen Hoang 20204833" userId="dc5264b2-a05f-4702-b299-0f1f6c976e45" providerId="ADAL" clId="{840156CB-95C2-4843-B7EB-A93AAC8777E0}" dt="2025-01-20T17:52:38.014" v="43599" actId="20577"/>
          <ac:spMkLst>
            <pc:docMk/>
            <pc:sldMk cId="2868750550" sldId="374"/>
            <ac:spMk id="3" creationId="{DC567F6F-0B3A-4E8A-B33F-8E42C4FC2B3C}"/>
          </ac:spMkLst>
        </pc:spChg>
      </pc:sldChg>
      <pc:sldChg chg="add del">
        <pc:chgData name="Vo Nguyen Hoang 20204833" userId="dc5264b2-a05f-4702-b299-0f1f6c976e45" providerId="ADAL" clId="{840156CB-95C2-4843-B7EB-A93AAC8777E0}" dt="2025-01-20T16:55:10.643" v="40910"/>
        <pc:sldMkLst>
          <pc:docMk/>
          <pc:sldMk cId="998288398" sldId="375"/>
        </pc:sldMkLst>
      </pc:sldChg>
      <pc:sldChg chg="add">
        <pc:chgData name="Vo Nguyen Hoang 20204833" userId="dc5264b2-a05f-4702-b299-0f1f6c976e45" providerId="ADAL" clId="{840156CB-95C2-4843-B7EB-A93AAC8777E0}" dt="2025-01-20T17:52:49.402" v="43600"/>
        <pc:sldMkLst>
          <pc:docMk/>
          <pc:sldMk cId="1638825486" sldId="375"/>
        </pc:sldMkLst>
      </pc:sldChg>
      <pc:sldChg chg="add">
        <pc:chgData name="Vo Nguyen Hoang 20204833" userId="dc5264b2-a05f-4702-b299-0f1f6c976e45" providerId="ADAL" clId="{840156CB-95C2-4843-B7EB-A93AAC8777E0}" dt="2025-01-20T17:55:36.475" v="43871"/>
        <pc:sldMkLst>
          <pc:docMk/>
          <pc:sldMk cId="1455729590" sldId="376"/>
        </pc:sldMkLst>
      </pc:sldChg>
      <pc:sldChg chg="delSp modSp add mod">
        <pc:chgData name="Vo Nguyen Hoang 20204833" userId="dc5264b2-a05f-4702-b299-0f1f6c976e45" providerId="ADAL" clId="{840156CB-95C2-4843-B7EB-A93AAC8777E0}" dt="2025-01-20T18:25:47.789" v="45117" actId="1076"/>
        <pc:sldMkLst>
          <pc:docMk/>
          <pc:sldMk cId="1688997837" sldId="377"/>
        </pc:sldMkLst>
        <pc:spChg chg="mod">
          <ac:chgData name="Vo Nguyen Hoang 20204833" userId="dc5264b2-a05f-4702-b299-0f1f6c976e45" providerId="ADAL" clId="{840156CB-95C2-4843-B7EB-A93AAC8777E0}" dt="2025-01-20T18:25:32.713" v="45114" actId="20577"/>
          <ac:spMkLst>
            <pc:docMk/>
            <pc:sldMk cId="1688997837" sldId="377"/>
            <ac:spMk id="3" creationId="{F1605C12-DB38-F098-A604-56EAE5D0FB0D}"/>
          </ac:spMkLst>
        </pc:spChg>
        <pc:spChg chg="mod">
          <ac:chgData name="Vo Nguyen Hoang 20204833" userId="dc5264b2-a05f-4702-b299-0f1f6c976e45" providerId="ADAL" clId="{840156CB-95C2-4843-B7EB-A93AAC8777E0}" dt="2025-01-20T18:25:43.898" v="45116" actId="1076"/>
          <ac:spMkLst>
            <pc:docMk/>
            <pc:sldMk cId="1688997837" sldId="377"/>
            <ac:spMk id="7" creationId="{ECEC6E23-5A60-ADF2-B7D3-1316FE970862}"/>
          </ac:spMkLst>
        </pc:spChg>
        <pc:spChg chg="del">
          <ac:chgData name="Vo Nguyen Hoang 20204833" userId="dc5264b2-a05f-4702-b299-0f1f6c976e45" providerId="ADAL" clId="{840156CB-95C2-4843-B7EB-A93AAC8777E0}" dt="2025-01-20T18:25:28.947" v="45111" actId="478"/>
          <ac:spMkLst>
            <pc:docMk/>
            <pc:sldMk cId="1688997837" sldId="377"/>
            <ac:spMk id="17" creationId="{54F03BE6-FC07-8F5B-15EA-0C795C419896}"/>
          </ac:spMkLst>
        </pc:spChg>
        <pc:spChg chg="del topLvl">
          <ac:chgData name="Vo Nguyen Hoang 20204833" userId="dc5264b2-a05f-4702-b299-0f1f6c976e45" providerId="ADAL" clId="{840156CB-95C2-4843-B7EB-A93AAC8777E0}" dt="2025-01-20T18:25:27.768" v="45110" actId="478"/>
          <ac:spMkLst>
            <pc:docMk/>
            <pc:sldMk cId="1688997837" sldId="377"/>
            <ac:spMk id="38" creationId="{17DD6F45-615A-6A7C-9F69-C7D2C6233A5B}"/>
          </ac:spMkLst>
        </pc:spChg>
        <pc:grpChg chg="mod">
          <ac:chgData name="Vo Nguyen Hoang 20204833" userId="dc5264b2-a05f-4702-b299-0f1f6c976e45" providerId="ADAL" clId="{840156CB-95C2-4843-B7EB-A93AAC8777E0}" dt="2025-01-20T18:25:47.789" v="45117" actId="1076"/>
          <ac:grpSpMkLst>
            <pc:docMk/>
            <pc:sldMk cId="1688997837" sldId="377"/>
            <ac:grpSpMk id="8" creationId="{CDE74337-503C-5FE9-C882-03C82E76134C}"/>
          </ac:grpSpMkLst>
        </pc:grpChg>
        <pc:grpChg chg="del">
          <ac:chgData name="Vo Nguyen Hoang 20204833" userId="dc5264b2-a05f-4702-b299-0f1f6c976e45" providerId="ADAL" clId="{840156CB-95C2-4843-B7EB-A93AAC8777E0}" dt="2025-01-20T18:25:26.671" v="45109" actId="478"/>
          <ac:grpSpMkLst>
            <pc:docMk/>
            <pc:sldMk cId="1688997837" sldId="377"/>
            <ac:grpSpMk id="18" creationId="{12CA26E8-CAB3-39E0-FD3B-589EEDDB05A0}"/>
          </ac:grpSpMkLst>
        </pc:grpChg>
        <pc:grpChg chg="del">
          <ac:chgData name="Vo Nguyen Hoang 20204833" userId="dc5264b2-a05f-4702-b299-0f1f6c976e45" providerId="ADAL" clId="{840156CB-95C2-4843-B7EB-A93AAC8777E0}" dt="2025-01-20T18:25:27.768" v="45110" actId="478"/>
          <ac:grpSpMkLst>
            <pc:docMk/>
            <pc:sldMk cId="1688997837" sldId="377"/>
            <ac:grpSpMk id="37" creationId="{DF788BC1-E08B-ACFE-F0AA-834426B7E315}"/>
          </ac:grpSpMkLst>
        </pc:grpChg>
        <pc:picChg chg="del topLvl">
          <ac:chgData name="Vo Nguyen Hoang 20204833" userId="dc5264b2-a05f-4702-b299-0f1f6c976e45" providerId="ADAL" clId="{840156CB-95C2-4843-B7EB-A93AAC8777E0}" dt="2025-01-20T18:25:29.680" v="45112" actId="478"/>
          <ac:picMkLst>
            <pc:docMk/>
            <pc:sldMk cId="1688997837" sldId="377"/>
            <ac:picMk id="39" creationId="{293EC875-87F5-C52F-BF9B-78C70A97F95F}"/>
          </ac:picMkLst>
        </pc:picChg>
      </pc:sldChg>
      <pc:sldChg chg="delSp modSp add del mod">
        <pc:chgData name="Vo Nguyen Hoang 20204833" userId="dc5264b2-a05f-4702-b299-0f1f6c976e45" providerId="ADAL" clId="{840156CB-95C2-4843-B7EB-A93AAC8777E0}" dt="2025-01-20T19:07:56.432" v="47718" actId="47"/>
        <pc:sldMkLst>
          <pc:docMk/>
          <pc:sldMk cId="717685540" sldId="378"/>
        </pc:sldMkLst>
        <pc:spChg chg="mod">
          <ac:chgData name="Vo Nguyen Hoang 20204833" userId="dc5264b2-a05f-4702-b299-0f1f6c976e45" providerId="ADAL" clId="{840156CB-95C2-4843-B7EB-A93AAC8777E0}" dt="2025-01-20T19:06:06.501" v="47573" actId="20577"/>
          <ac:spMkLst>
            <pc:docMk/>
            <pc:sldMk cId="717685540" sldId="378"/>
            <ac:spMk id="3" creationId="{CA660CAA-AA76-EA3B-F92E-398F2CC0CF79}"/>
          </ac:spMkLst>
        </pc:spChg>
        <pc:spChg chg="mod">
          <ac:chgData name="Vo Nguyen Hoang 20204833" userId="dc5264b2-a05f-4702-b299-0f1f6c976e45" providerId="ADAL" clId="{840156CB-95C2-4843-B7EB-A93AAC8777E0}" dt="2025-01-20T19:07:07.017" v="47649" actId="1076"/>
          <ac:spMkLst>
            <pc:docMk/>
            <pc:sldMk cId="717685540" sldId="378"/>
            <ac:spMk id="6" creationId="{B737608B-9B5C-E857-7D8E-3E6445800D0A}"/>
          </ac:spMkLst>
        </pc:spChg>
        <pc:spChg chg="mod">
          <ac:chgData name="Vo Nguyen Hoang 20204833" userId="dc5264b2-a05f-4702-b299-0f1f6c976e45" providerId="ADAL" clId="{840156CB-95C2-4843-B7EB-A93AAC8777E0}" dt="2025-01-20T19:07:07.017" v="47649" actId="1076"/>
          <ac:spMkLst>
            <pc:docMk/>
            <pc:sldMk cId="717685540" sldId="378"/>
            <ac:spMk id="9" creationId="{39F880DA-A217-CE3D-E09E-26E4EB2AD38A}"/>
          </ac:spMkLst>
        </pc:spChg>
        <pc:spChg chg="del mod">
          <ac:chgData name="Vo Nguyen Hoang 20204833" userId="dc5264b2-a05f-4702-b299-0f1f6c976e45" providerId="ADAL" clId="{840156CB-95C2-4843-B7EB-A93AAC8777E0}" dt="2025-01-20T19:07:02.891" v="47647" actId="478"/>
          <ac:spMkLst>
            <pc:docMk/>
            <pc:sldMk cId="717685540" sldId="378"/>
            <ac:spMk id="10" creationId="{C55AE230-A9ED-EF26-FE25-EB305405FA38}"/>
          </ac:spMkLst>
        </pc:spChg>
        <pc:spChg chg="mod">
          <ac:chgData name="Vo Nguyen Hoang 20204833" userId="dc5264b2-a05f-4702-b299-0f1f6c976e45" providerId="ADAL" clId="{840156CB-95C2-4843-B7EB-A93AAC8777E0}" dt="2025-01-20T19:07:07.017" v="47649" actId="1076"/>
          <ac:spMkLst>
            <pc:docMk/>
            <pc:sldMk cId="717685540" sldId="378"/>
            <ac:spMk id="11" creationId="{3D4C410C-CC6E-D6DD-980D-E6DEBC9E1CA6}"/>
          </ac:spMkLst>
        </pc:spChg>
        <pc:spChg chg="mod">
          <ac:chgData name="Vo Nguyen Hoang 20204833" userId="dc5264b2-a05f-4702-b299-0f1f6c976e45" providerId="ADAL" clId="{840156CB-95C2-4843-B7EB-A93AAC8777E0}" dt="2025-01-20T19:07:07.017" v="47649" actId="1076"/>
          <ac:spMkLst>
            <pc:docMk/>
            <pc:sldMk cId="717685540" sldId="378"/>
            <ac:spMk id="13" creationId="{C078348F-A3C9-6E87-DFAF-EDD0CE09FD9A}"/>
          </ac:spMkLst>
        </pc:spChg>
        <pc:spChg chg="mod">
          <ac:chgData name="Vo Nguyen Hoang 20204833" userId="dc5264b2-a05f-4702-b299-0f1f6c976e45" providerId="ADAL" clId="{840156CB-95C2-4843-B7EB-A93AAC8777E0}" dt="2025-01-20T19:07:07.017" v="47649" actId="1076"/>
          <ac:spMkLst>
            <pc:docMk/>
            <pc:sldMk cId="717685540" sldId="378"/>
            <ac:spMk id="29" creationId="{46E286BD-CF66-8B8E-B4F2-816CE37249FB}"/>
          </ac:spMkLst>
        </pc:spChg>
        <pc:spChg chg="mod">
          <ac:chgData name="Vo Nguyen Hoang 20204833" userId="dc5264b2-a05f-4702-b299-0f1f6c976e45" providerId="ADAL" clId="{840156CB-95C2-4843-B7EB-A93AAC8777E0}" dt="2025-01-20T19:07:07.017" v="47649" actId="1076"/>
          <ac:spMkLst>
            <pc:docMk/>
            <pc:sldMk cId="717685540" sldId="378"/>
            <ac:spMk id="40" creationId="{59397FA9-A522-5F2F-6559-564B76C00F27}"/>
          </ac:spMkLst>
        </pc:spChg>
        <pc:spChg chg="mod">
          <ac:chgData name="Vo Nguyen Hoang 20204833" userId="dc5264b2-a05f-4702-b299-0f1f6c976e45" providerId="ADAL" clId="{840156CB-95C2-4843-B7EB-A93AAC8777E0}" dt="2025-01-20T19:06:31.788" v="47642" actId="20577"/>
          <ac:spMkLst>
            <pc:docMk/>
            <pc:sldMk cId="717685540" sldId="378"/>
            <ac:spMk id="47" creationId="{611068A5-1350-9EAF-C7C9-00E1CF153563}"/>
          </ac:spMkLst>
        </pc:spChg>
        <pc:spChg chg="mod">
          <ac:chgData name="Vo Nguyen Hoang 20204833" userId="dc5264b2-a05f-4702-b299-0f1f6c976e45" providerId="ADAL" clId="{840156CB-95C2-4843-B7EB-A93AAC8777E0}" dt="2025-01-20T19:07:07.017" v="47649" actId="1076"/>
          <ac:spMkLst>
            <pc:docMk/>
            <pc:sldMk cId="717685540" sldId="378"/>
            <ac:spMk id="49" creationId="{B50BD673-DB92-94CD-86E6-0F99B746D79D}"/>
          </ac:spMkLst>
        </pc:spChg>
        <pc:spChg chg="mod">
          <ac:chgData name="Vo Nguyen Hoang 20204833" userId="dc5264b2-a05f-4702-b299-0f1f6c976e45" providerId="ADAL" clId="{840156CB-95C2-4843-B7EB-A93AAC8777E0}" dt="2025-01-20T19:07:07.017" v="47649" actId="1076"/>
          <ac:spMkLst>
            <pc:docMk/>
            <pc:sldMk cId="717685540" sldId="378"/>
            <ac:spMk id="51" creationId="{40086C62-0677-C5A4-2BE0-36E594260B4F}"/>
          </ac:spMkLst>
        </pc:spChg>
        <pc:spChg chg="mod">
          <ac:chgData name="Vo Nguyen Hoang 20204833" userId="dc5264b2-a05f-4702-b299-0f1f6c976e45" providerId="ADAL" clId="{840156CB-95C2-4843-B7EB-A93AAC8777E0}" dt="2025-01-20T19:07:07.017" v="47649" actId="1076"/>
          <ac:spMkLst>
            <pc:docMk/>
            <pc:sldMk cId="717685540" sldId="378"/>
            <ac:spMk id="57" creationId="{6F2BD42E-C3E6-D59F-3E29-D9212F5A609D}"/>
          </ac:spMkLst>
        </pc:spChg>
        <pc:spChg chg="mod">
          <ac:chgData name="Vo Nguyen Hoang 20204833" userId="dc5264b2-a05f-4702-b299-0f1f6c976e45" providerId="ADAL" clId="{840156CB-95C2-4843-B7EB-A93AAC8777E0}" dt="2025-01-20T19:07:07.017" v="47649" actId="1076"/>
          <ac:spMkLst>
            <pc:docMk/>
            <pc:sldMk cId="717685540" sldId="378"/>
            <ac:spMk id="65" creationId="{167DEBB8-2253-FBAA-A4EA-A9624261F3C4}"/>
          </ac:spMkLst>
        </pc:spChg>
      </pc:sldChg>
      <pc:sldChg chg="addSp modSp add mod">
        <pc:chgData name="Vo Nguyen Hoang 20204833" userId="dc5264b2-a05f-4702-b299-0f1f6c976e45" providerId="ADAL" clId="{840156CB-95C2-4843-B7EB-A93AAC8777E0}" dt="2025-01-20T19:44:26.444" v="48915" actId="20577"/>
        <pc:sldMkLst>
          <pc:docMk/>
          <pc:sldMk cId="751048381" sldId="379"/>
        </pc:sldMkLst>
        <pc:spChg chg="mod">
          <ac:chgData name="Vo Nguyen Hoang 20204833" userId="dc5264b2-a05f-4702-b299-0f1f6c976e45" providerId="ADAL" clId="{840156CB-95C2-4843-B7EB-A93AAC8777E0}" dt="2025-01-20T19:44:26.444" v="48915" actId="20577"/>
          <ac:spMkLst>
            <pc:docMk/>
            <pc:sldMk cId="751048381" sldId="379"/>
            <ac:spMk id="3" creationId="{AFD8D689-1911-031B-23BC-1B2AE8DB33ED}"/>
          </ac:spMkLst>
        </pc:spChg>
        <pc:spChg chg="mod">
          <ac:chgData name="Vo Nguyen Hoang 20204833" userId="dc5264b2-a05f-4702-b299-0f1f6c976e45" providerId="ADAL" clId="{840156CB-95C2-4843-B7EB-A93AAC8777E0}" dt="2025-01-20T19:22:23.743" v="48193" actId="1076"/>
          <ac:spMkLst>
            <pc:docMk/>
            <pc:sldMk cId="751048381" sldId="379"/>
            <ac:spMk id="5" creationId="{C2BB9DBD-BBBC-5907-94BF-716ED7B59144}"/>
          </ac:spMkLst>
        </pc:spChg>
        <pc:spChg chg="mod">
          <ac:chgData name="Vo Nguyen Hoang 20204833" userId="dc5264b2-a05f-4702-b299-0f1f6c976e45" providerId="ADAL" clId="{840156CB-95C2-4843-B7EB-A93AAC8777E0}" dt="2025-01-20T19:22:23.743" v="48193" actId="1076"/>
          <ac:spMkLst>
            <pc:docMk/>
            <pc:sldMk cId="751048381" sldId="379"/>
            <ac:spMk id="6" creationId="{41487C64-CBCA-7D5C-B541-D005884979E2}"/>
          </ac:spMkLst>
        </pc:spChg>
        <pc:spChg chg="mod">
          <ac:chgData name="Vo Nguyen Hoang 20204833" userId="dc5264b2-a05f-4702-b299-0f1f6c976e45" providerId="ADAL" clId="{840156CB-95C2-4843-B7EB-A93AAC8777E0}" dt="2025-01-20T19:22:23.743" v="48193" actId="1076"/>
          <ac:spMkLst>
            <pc:docMk/>
            <pc:sldMk cId="751048381" sldId="379"/>
            <ac:spMk id="9" creationId="{9493A1F2-8742-4A77-5F8F-F06F54FA4F7E}"/>
          </ac:spMkLst>
        </pc:spChg>
        <pc:spChg chg="mod">
          <ac:chgData name="Vo Nguyen Hoang 20204833" userId="dc5264b2-a05f-4702-b299-0f1f6c976e45" providerId="ADAL" clId="{840156CB-95C2-4843-B7EB-A93AAC8777E0}" dt="2025-01-20T19:22:23.743" v="48193" actId="1076"/>
          <ac:spMkLst>
            <pc:docMk/>
            <pc:sldMk cId="751048381" sldId="379"/>
            <ac:spMk id="11" creationId="{63859715-5EB2-EFDD-1F0E-35A2FB787EF9}"/>
          </ac:spMkLst>
        </pc:spChg>
        <pc:spChg chg="mod">
          <ac:chgData name="Vo Nguyen Hoang 20204833" userId="dc5264b2-a05f-4702-b299-0f1f6c976e45" providerId="ADAL" clId="{840156CB-95C2-4843-B7EB-A93AAC8777E0}" dt="2025-01-20T19:22:23.743" v="48193" actId="1076"/>
          <ac:spMkLst>
            <pc:docMk/>
            <pc:sldMk cId="751048381" sldId="379"/>
            <ac:spMk id="13" creationId="{8444364F-5323-9A18-B875-BF9AFB99A911}"/>
          </ac:spMkLst>
        </pc:spChg>
        <pc:spChg chg="add mod">
          <ac:chgData name="Vo Nguyen Hoang 20204833" userId="dc5264b2-a05f-4702-b299-0f1f6c976e45" providerId="ADAL" clId="{840156CB-95C2-4843-B7EB-A93AAC8777E0}" dt="2025-01-20T19:09:28.335" v="47739" actId="1076"/>
          <ac:spMkLst>
            <pc:docMk/>
            <pc:sldMk cId="751048381" sldId="379"/>
            <ac:spMk id="14" creationId="{E00FB833-5A8A-43E5-88DF-FB09DD695AEA}"/>
          </ac:spMkLst>
        </pc:spChg>
        <pc:spChg chg="mod">
          <ac:chgData name="Vo Nguyen Hoang 20204833" userId="dc5264b2-a05f-4702-b299-0f1f6c976e45" providerId="ADAL" clId="{840156CB-95C2-4843-B7EB-A93AAC8777E0}" dt="2025-01-20T19:22:23.743" v="48193" actId="1076"/>
          <ac:spMkLst>
            <pc:docMk/>
            <pc:sldMk cId="751048381" sldId="379"/>
            <ac:spMk id="29" creationId="{E2113915-1BC8-2725-2F26-9E59FBFDC665}"/>
          </ac:spMkLst>
        </pc:spChg>
        <pc:spChg chg="add mod">
          <ac:chgData name="Vo Nguyen Hoang 20204833" userId="dc5264b2-a05f-4702-b299-0f1f6c976e45" providerId="ADAL" clId="{840156CB-95C2-4843-B7EB-A93AAC8777E0}" dt="2025-01-20T19:10:09.761" v="47746"/>
          <ac:spMkLst>
            <pc:docMk/>
            <pc:sldMk cId="751048381" sldId="379"/>
            <ac:spMk id="35" creationId="{B6E8BD0D-C447-96C2-E102-03259C955B83}"/>
          </ac:spMkLst>
        </pc:spChg>
        <pc:spChg chg="add mod">
          <ac:chgData name="Vo Nguyen Hoang 20204833" userId="dc5264b2-a05f-4702-b299-0f1f6c976e45" providerId="ADAL" clId="{840156CB-95C2-4843-B7EB-A93AAC8777E0}" dt="2025-01-20T19:10:22.049" v="47747"/>
          <ac:spMkLst>
            <pc:docMk/>
            <pc:sldMk cId="751048381" sldId="379"/>
            <ac:spMk id="37" creationId="{0C186F98-F6FD-C270-900C-B111E224C43C}"/>
          </ac:spMkLst>
        </pc:spChg>
        <pc:spChg chg="add mod">
          <ac:chgData name="Vo Nguyen Hoang 20204833" userId="dc5264b2-a05f-4702-b299-0f1f6c976e45" providerId="ADAL" clId="{840156CB-95C2-4843-B7EB-A93AAC8777E0}" dt="2025-01-20T19:10:24.941" v="47748"/>
          <ac:spMkLst>
            <pc:docMk/>
            <pc:sldMk cId="751048381" sldId="379"/>
            <ac:spMk id="39" creationId="{E3C4EB6D-CC29-1D39-3031-44BC7C7AD5D7}"/>
          </ac:spMkLst>
        </pc:spChg>
        <pc:spChg chg="mod">
          <ac:chgData name="Vo Nguyen Hoang 20204833" userId="dc5264b2-a05f-4702-b299-0f1f6c976e45" providerId="ADAL" clId="{840156CB-95C2-4843-B7EB-A93AAC8777E0}" dt="2025-01-20T19:10:50.807" v="47757" actId="1076"/>
          <ac:spMkLst>
            <pc:docMk/>
            <pc:sldMk cId="751048381" sldId="379"/>
            <ac:spMk id="40" creationId="{637ED478-B7D3-36DF-29C6-6C0AAA4D0B98}"/>
          </ac:spMkLst>
        </pc:spChg>
        <pc:spChg chg="mod">
          <ac:chgData name="Vo Nguyen Hoang 20204833" userId="dc5264b2-a05f-4702-b299-0f1f6c976e45" providerId="ADAL" clId="{840156CB-95C2-4843-B7EB-A93AAC8777E0}" dt="2025-01-20T19:21:54.557" v="48189" actId="20577"/>
          <ac:spMkLst>
            <pc:docMk/>
            <pc:sldMk cId="751048381" sldId="379"/>
            <ac:spMk id="47" creationId="{61EDE1F1-3F52-5432-8383-906FB61968A1}"/>
          </ac:spMkLst>
        </pc:spChg>
        <pc:spChg chg="mod">
          <ac:chgData name="Vo Nguyen Hoang 20204833" userId="dc5264b2-a05f-4702-b299-0f1f6c976e45" providerId="ADAL" clId="{840156CB-95C2-4843-B7EB-A93AAC8777E0}" dt="2025-01-20T19:22:23.743" v="48193" actId="1076"/>
          <ac:spMkLst>
            <pc:docMk/>
            <pc:sldMk cId="751048381" sldId="379"/>
            <ac:spMk id="49" creationId="{0480D5BD-9ED3-6032-4744-6F9BC958DA4D}"/>
          </ac:spMkLst>
        </pc:spChg>
        <pc:spChg chg="mod">
          <ac:chgData name="Vo Nguyen Hoang 20204833" userId="dc5264b2-a05f-4702-b299-0f1f6c976e45" providerId="ADAL" clId="{840156CB-95C2-4843-B7EB-A93AAC8777E0}" dt="2025-01-20T19:22:23.743" v="48193" actId="1076"/>
          <ac:spMkLst>
            <pc:docMk/>
            <pc:sldMk cId="751048381" sldId="379"/>
            <ac:spMk id="50" creationId="{3DB3A019-921A-D6F3-1C3D-FCB72551A030}"/>
          </ac:spMkLst>
        </pc:spChg>
        <pc:spChg chg="mod">
          <ac:chgData name="Vo Nguyen Hoang 20204833" userId="dc5264b2-a05f-4702-b299-0f1f6c976e45" providerId="ADAL" clId="{840156CB-95C2-4843-B7EB-A93AAC8777E0}" dt="2025-01-20T19:22:23.743" v="48193" actId="1076"/>
          <ac:spMkLst>
            <pc:docMk/>
            <pc:sldMk cId="751048381" sldId="379"/>
            <ac:spMk id="51" creationId="{0C8E1290-16C5-41BB-2E95-FBADBAC572A9}"/>
          </ac:spMkLst>
        </pc:spChg>
        <pc:spChg chg="add mod">
          <ac:chgData name="Vo Nguyen Hoang 20204833" userId="dc5264b2-a05f-4702-b299-0f1f6c976e45" providerId="ADAL" clId="{840156CB-95C2-4843-B7EB-A93AAC8777E0}" dt="2025-01-20T19:10:31.548" v="47749"/>
          <ac:spMkLst>
            <pc:docMk/>
            <pc:sldMk cId="751048381" sldId="379"/>
            <ac:spMk id="54" creationId="{4C7897F1-1AD4-1E7D-C4F9-AC86DB7C6B6C}"/>
          </ac:spMkLst>
        </pc:spChg>
        <pc:spChg chg="mod">
          <ac:chgData name="Vo Nguyen Hoang 20204833" userId="dc5264b2-a05f-4702-b299-0f1f6c976e45" providerId="ADAL" clId="{840156CB-95C2-4843-B7EB-A93AAC8777E0}" dt="2025-01-20T19:11:16.766" v="47762" actId="122"/>
          <ac:spMkLst>
            <pc:docMk/>
            <pc:sldMk cId="751048381" sldId="379"/>
            <ac:spMk id="57" creationId="{E4FFD99C-1592-2835-1973-3B27F3890B1B}"/>
          </ac:spMkLst>
        </pc:spChg>
        <pc:spChg chg="mod">
          <ac:chgData name="Vo Nguyen Hoang 20204833" userId="dc5264b2-a05f-4702-b299-0f1f6c976e45" providerId="ADAL" clId="{840156CB-95C2-4843-B7EB-A93AAC8777E0}" dt="2025-01-20T19:22:08.935" v="48190" actId="1076"/>
          <ac:spMkLst>
            <pc:docMk/>
            <pc:sldMk cId="751048381" sldId="379"/>
            <ac:spMk id="58" creationId="{CA1CA7B8-F0DF-69FA-233E-C938BC094CDB}"/>
          </ac:spMkLst>
        </pc:spChg>
        <pc:spChg chg="mod">
          <ac:chgData name="Vo Nguyen Hoang 20204833" userId="dc5264b2-a05f-4702-b299-0f1f6c976e45" providerId="ADAL" clId="{840156CB-95C2-4843-B7EB-A93AAC8777E0}" dt="2025-01-20T19:22:23.743" v="48193" actId="1076"/>
          <ac:spMkLst>
            <pc:docMk/>
            <pc:sldMk cId="751048381" sldId="379"/>
            <ac:spMk id="65" creationId="{37AE5196-CC36-FEC9-6E21-08376BAD1933}"/>
          </ac:spMkLst>
        </pc:spChg>
        <pc:spChg chg="mod">
          <ac:chgData name="Vo Nguyen Hoang 20204833" userId="dc5264b2-a05f-4702-b299-0f1f6c976e45" providerId="ADAL" clId="{840156CB-95C2-4843-B7EB-A93AAC8777E0}" dt="2025-01-20T19:22:51.789" v="48329" actId="1076"/>
          <ac:spMkLst>
            <pc:docMk/>
            <pc:sldMk cId="751048381" sldId="379"/>
            <ac:spMk id="73" creationId="{B8008938-02DA-2750-C645-170CCAD976AF}"/>
          </ac:spMkLst>
        </pc:spChg>
        <pc:spChg chg="mod">
          <ac:chgData name="Vo Nguyen Hoang 20204833" userId="dc5264b2-a05f-4702-b299-0f1f6c976e45" providerId="ADAL" clId="{840156CB-95C2-4843-B7EB-A93AAC8777E0}" dt="2025-01-20T19:22:12.233" v="48191" actId="1076"/>
          <ac:spMkLst>
            <pc:docMk/>
            <pc:sldMk cId="751048381" sldId="379"/>
            <ac:spMk id="74" creationId="{F806E455-24D9-4F79-F9CB-DF2545B1F998}"/>
          </ac:spMkLst>
        </pc:spChg>
        <pc:spChg chg="add mod">
          <ac:chgData name="Vo Nguyen Hoang 20204833" userId="dc5264b2-a05f-4702-b299-0f1f6c976e45" providerId="ADAL" clId="{840156CB-95C2-4843-B7EB-A93AAC8777E0}" dt="2025-01-20T19:11:20.057" v="47763"/>
          <ac:spMkLst>
            <pc:docMk/>
            <pc:sldMk cId="751048381" sldId="379"/>
            <ac:spMk id="75" creationId="{00A7E95D-98FE-1235-275D-9CF4EB1E2927}"/>
          </ac:spMkLst>
        </pc:spChg>
        <pc:spChg chg="add mod">
          <ac:chgData name="Vo Nguyen Hoang 20204833" userId="dc5264b2-a05f-4702-b299-0f1f6c976e45" providerId="ADAL" clId="{840156CB-95C2-4843-B7EB-A93AAC8777E0}" dt="2025-01-20T19:12:33.022" v="47777" actId="1076"/>
          <ac:spMkLst>
            <pc:docMk/>
            <pc:sldMk cId="751048381" sldId="379"/>
            <ac:spMk id="76" creationId="{D6E12404-D967-1771-BA65-0642AB6D7E50}"/>
          </ac:spMkLst>
        </pc:spChg>
        <pc:spChg chg="add mod">
          <ac:chgData name="Vo Nguyen Hoang 20204833" userId="dc5264b2-a05f-4702-b299-0f1f6c976e45" providerId="ADAL" clId="{840156CB-95C2-4843-B7EB-A93AAC8777E0}" dt="2025-01-20T19:11:38.548" v="47767"/>
          <ac:spMkLst>
            <pc:docMk/>
            <pc:sldMk cId="751048381" sldId="379"/>
            <ac:spMk id="77" creationId="{D7768AE6-6464-95E8-AAE4-3B9A250104E4}"/>
          </ac:spMkLst>
        </pc:spChg>
        <pc:spChg chg="add mod">
          <ac:chgData name="Vo Nguyen Hoang 20204833" userId="dc5264b2-a05f-4702-b299-0f1f6c976e45" providerId="ADAL" clId="{840156CB-95C2-4843-B7EB-A93AAC8777E0}" dt="2025-01-20T19:11:50.003" v="47768"/>
          <ac:spMkLst>
            <pc:docMk/>
            <pc:sldMk cId="751048381" sldId="379"/>
            <ac:spMk id="78" creationId="{9ABE0FAA-E3E7-4D34-0FA5-8697E8424FA9}"/>
          </ac:spMkLst>
        </pc:spChg>
        <pc:spChg chg="add mod">
          <ac:chgData name="Vo Nguyen Hoang 20204833" userId="dc5264b2-a05f-4702-b299-0f1f6c976e45" providerId="ADAL" clId="{840156CB-95C2-4843-B7EB-A93AAC8777E0}" dt="2025-01-20T19:12:00.266" v="47769"/>
          <ac:spMkLst>
            <pc:docMk/>
            <pc:sldMk cId="751048381" sldId="379"/>
            <ac:spMk id="79" creationId="{0D142E03-5692-6E1A-901B-A55E611D2D96}"/>
          </ac:spMkLst>
        </pc:spChg>
        <pc:spChg chg="add mod">
          <ac:chgData name="Vo Nguyen Hoang 20204833" userId="dc5264b2-a05f-4702-b299-0f1f6c976e45" providerId="ADAL" clId="{840156CB-95C2-4843-B7EB-A93AAC8777E0}" dt="2025-01-20T19:12:20.995" v="47773" actId="20577"/>
          <ac:spMkLst>
            <pc:docMk/>
            <pc:sldMk cId="751048381" sldId="379"/>
            <ac:spMk id="80" creationId="{8DE014E5-7190-69B0-11D7-324C2115B023}"/>
          </ac:spMkLst>
        </pc:spChg>
        <pc:spChg chg="add mod">
          <ac:chgData name="Vo Nguyen Hoang 20204833" userId="dc5264b2-a05f-4702-b299-0f1f6c976e45" providerId="ADAL" clId="{840156CB-95C2-4843-B7EB-A93AAC8777E0}" dt="2025-01-20T19:13:15.922" v="47795" actId="1076"/>
          <ac:spMkLst>
            <pc:docMk/>
            <pc:sldMk cId="751048381" sldId="379"/>
            <ac:spMk id="86" creationId="{879A9B70-4F8A-16A6-114F-388AEF826FD9}"/>
          </ac:spMkLst>
        </pc:spChg>
        <pc:spChg chg="add mod">
          <ac:chgData name="Vo Nguyen Hoang 20204833" userId="dc5264b2-a05f-4702-b299-0f1f6c976e45" providerId="ADAL" clId="{840156CB-95C2-4843-B7EB-A93AAC8777E0}" dt="2025-01-20T19:13:06.526" v="47791" actId="1076"/>
          <ac:spMkLst>
            <pc:docMk/>
            <pc:sldMk cId="751048381" sldId="379"/>
            <ac:spMk id="90" creationId="{B625CE27-F3E6-EC3C-9A90-2043FDBCCC9E}"/>
          </ac:spMkLst>
        </pc:spChg>
        <pc:spChg chg="mod">
          <ac:chgData name="Vo Nguyen Hoang 20204833" userId="dc5264b2-a05f-4702-b299-0f1f6c976e45" providerId="ADAL" clId="{840156CB-95C2-4843-B7EB-A93AAC8777E0}" dt="2025-01-20T19:22:17.466" v="48192" actId="1076"/>
          <ac:spMkLst>
            <pc:docMk/>
            <pc:sldMk cId="751048381" sldId="379"/>
            <ac:spMk id="99" creationId="{94920E90-11DB-1952-26A1-3BEBA6BA47F4}"/>
          </ac:spMkLst>
        </pc:spChg>
        <pc:picChg chg="mod">
          <ac:chgData name="Vo Nguyen Hoang 20204833" userId="dc5264b2-a05f-4702-b299-0f1f6c976e45" providerId="ADAL" clId="{840156CB-95C2-4843-B7EB-A93AAC8777E0}" dt="2025-01-20T19:09:00.679" v="47729" actId="14100"/>
          <ac:picMkLst>
            <pc:docMk/>
            <pc:sldMk cId="751048381" sldId="379"/>
            <ac:picMk id="4" creationId="{1D139669-F14E-F317-969A-7F0576252C84}"/>
          </ac:picMkLst>
        </pc:picChg>
        <pc:picChg chg="mod">
          <ac:chgData name="Vo Nguyen Hoang 20204833" userId="dc5264b2-a05f-4702-b299-0f1f6c976e45" providerId="ADAL" clId="{840156CB-95C2-4843-B7EB-A93AAC8777E0}" dt="2025-01-20T19:09:15.125" v="47734" actId="1076"/>
          <ac:picMkLst>
            <pc:docMk/>
            <pc:sldMk cId="751048381" sldId="379"/>
            <ac:picMk id="7" creationId="{71EE081A-89AC-701C-19EB-6CF4C0DC8144}"/>
          </ac:picMkLst>
        </pc:picChg>
        <pc:picChg chg="add mod">
          <ac:chgData name="Vo Nguyen Hoang 20204833" userId="dc5264b2-a05f-4702-b299-0f1f6c976e45" providerId="ADAL" clId="{840156CB-95C2-4843-B7EB-A93AAC8777E0}" dt="2025-01-20T19:09:24.236" v="47738" actId="1076"/>
          <ac:picMkLst>
            <pc:docMk/>
            <pc:sldMk cId="751048381" sldId="379"/>
            <ac:picMk id="10" creationId="{B4E997BF-D07F-2AA6-7357-62AA9F442817}"/>
          </ac:picMkLst>
        </pc:picChg>
        <pc:picChg chg="add mod">
          <ac:chgData name="Vo Nguyen Hoang 20204833" userId="dc5264b2-a05f-4702-b299-0f1f6c976e45" providerId="ADAL" clId="{840156CB-95C2-4843-B7EB-A93AAC8777E0}" dt="2025-01-20T19:10:09.761" v="47746"/>
          <ac:picMkLst>
            <pc:docMk/>
            <pc:sldMk cId="751048381" sldId="379"/>
            <ac:picMk id="34" creationId="{F100FC86-D33D-0B7C-4867-80F921069B33}"/>
          </ac:picMkLst>
        </pc:picChg>
        <pc:picChg chg="add mod">
          <ac:chgData name="Vo Nguyen Hoang 20204833" userId="dc5264b2-a05f-4702-b299-0f1f6c976e45" providerId="ADAL" clId="{840156CB-95C2-4843-B7EB-A93AAC8777E0}" dt="2025-01-20T19:10:22.049" v="47747"/>
          <ac:picMkLst>
            <pc:docMk/>
            <pc:sldMk cId="751048381" sldId="379"/>
            <ac:picMk id="36" creationId="{E1B910A8-5542-59C5-CE74-846435D3644A}"/>
          </ac:picMkLst>
        </pc:picChg>
        <pc:picChg chg="add mod">
          <ac:chgData name="Vo Nguyen Hoang 20204833" userId="dc5264b2-a05f-4702-b299-0f1f6c976e45" providerId="ADAL" clId="{840156CB-95C2-4843-B7EB-A93AAC8777E0}" dt="2025-01-20T19:10:24.941" v="47748"/>
          <ac:picMkLst>
            <pc:docMk/>
            <pc:sldMk cId="751048381" sldId="379"/>
            <ac:picMk id="38" creationId="{46257C2A-AB05-CF59-54AE-B05E4E27CDF5}"/>
          </ac:picMkLst>
        </pc:picChg>
        <pc:picChg chg="add mod">
          <ac:chgData name="Vo Nguyen Hoang 20204833" userId="dc5264b2-a05f-4702-b299-0f1f6c976e45" providerId="ADAL" clId="{840156CB-95C2-4843-B7EB-A93AAC8777E0}" dt="2025-01-20T19:10:31.548" v="47749"/>
          <ac:picMkLst>
            <pc:docMk/>
            <pc:sldMk cId="751048381" sldId="379"/>
            <ac:picMk id="53" creationId="{0497755A-EDA5-A38B-57E3-A0C94FC7A28D}"/>
          </ac:picMkLst>
        </pc:picChg>
        <pc:picChg chg="add mod">
          <ac:chgData name="Vo Nguyen Hoang 20204833" userId="dc5264b2-a05f-4702-b299-0f1f6c976e45" providerId="ADAL" clId="{840156CB-95C2-4843-B7EB-A93AAC8777E0}" dt="2025-01-20T19:11:20.057" v="47763"/>
          <ac:picMkLst>
            <pc:docMk/>
            <pc:sldMk cId="751048381" sldId="379"/>
            <ac:picMk id="70" creationId="{4A100F81-B393-D865-7E91-81EB7AC07EAC}"/>
          </ac:picMkLst>
        </pc:picChg>
        <pc:cxnChg chg="mod">
          <ac:chgData name="Vo Nguyen Hoang 20204833" userId="dc5264b2-a05f-4702-b299-0f1f6c976e45" providerId="ADAL" clId="{840156CB-95C2-4843-B7EB-A93AAC8777E0}" dt="2025-01-20T19:09:47.822" v="47742" actId="1076"/>
          <ac:cxnSpMkLst>
            <pc:docMk/>
            <pc:sldMk cId="751048381" sldId="379"/>
            <ac:cxnSpMk id="8" creationId="{FD496A8D-77D1-57FA-4B5C-11E7E942745E}"/>
          </ac:cxnSpMkLst>
        </pc:cxnChg>
        <pc:cxnChg chg="mod">
          <ac:chgData name="Vo Nguyen Hoang 20204833" userId="dc5264b2-a05f-4702-b299-0f1f6c976e45" providerId="ADAL" clId="{840156CB-95C2-4843-B7EB-A93AAC8777E0}" dt="2025-01-20T19:10:42.017" v="47752" actId="1076"/>
          <ac:cxnSpMkLst>
            <pc:docMk/>
            <pc:sldMk cId="751048381" sldId="379"/>
            <ac:cxnSpMk id="18" creationId="{2996BB28-817C-6B35-46CD-8A600077FF40}"/>
          </ac:cxnSpMkLst>
        </pc:cxnChg>
        <pc:cxnChg chg="mod">
          <ac:chgData name="Vo Nguyen Hoang 20204833" userId="dc5264b2-a05f-4702-b299-0f1f6c976e45" providerId="ADAL" clId="{840156CB-95C2-4843-B7EB-A93AAC8777E0}" dt="2025-01-20T19:22:08.935" v="48190" actId="1076"/>
          <ac:cxnSpMkLst>
            <pc:docMk/>
            <pc:sldMk cId="751048381" sldId="379"/>
            <ac:cxnSpMk id="21" creationId="{5EE08E85-FE8F-A5F3-A2E6-34C41355D3EC}"/>
          </ac:cxnSpMkLst>
        </pc:cxnChg>
        <pc:cxnChg chg="mod">
          <ac:chgData name="Vo Nguyen Hoang 20204833" userId="dc5264b2-a05f-4702-b299-0f1f6c976e45" providerId="ADAL" clId="{840156CB-95C2-4843-B7EB-A93AAC8777E0}" dt="2025-01-20T19:10:01.893" v="47744" actId="1076"/>
          <ac:cxnSpMkLst>
            <pc:docMk/>
            <pc:sldMk cId="751048381" sldId="379"/>
            <ac:cxnSpMk id="30" creationId="{11BE4080-73A5-EEF1-6097-94CB06FFBD90}"/>
          </ac:cxnSpMkLst>
        </pc:cxnChg>
        <pc:cxnChg chg="mod">
          <ac:chgData name="Vo Nguyen Hoang 20204833" userId="dc5264b2-a05f-4702-b299-0f1f6c976e45" providerId="ADAL" clId="{840156CB-95C2-4843-B7EB-A93AAC8777E0}" dt="2025-01-20T19:11:09.770" v="47760" actId="1076"/>
          <ac:cxnSpMkLst>
            <pc:docMk/>
            <pc:sldMk cId="751048381" sldId="379"/>
            <ac:cxnSpMk id="52" creationId="{3775E992-EBFA-B0DB-96C9-15C7EF71E6B4}"/>
          </ac:cxnSpMkLst>
        </pc:cxnChg>
        <pc:cxnChg chg="mod">
          <ac:chgData name="Vo Nguyen Hoang 20204833" userId="dc5264b2-a05f-4702-b299-0f1f6c976e45" providerId="ADAL" clId="{840156CB-95C2-4843-B7EB-A93AAC8777E0}" dt="2025-01-20T19:22:08.935" v="48190" actId="1076"/>
          <ac:cxnSpMkLst>
            <pc:docMk/>
            <pc:sldMk cId="751048381" sldId="379"/>
            <ac:cxnSpMk id="60" creationId="{9F7366F0-528B-2355-494A-D599C41E16F8}"/>
          </ac:cxnSpMkLst>
        </pc:cxnChg>
        <pc:cxnChg chg="mod">
          <ac:chgData name="Vo Nguyen Hoang 20204833" userId="dc5264b2-a05f-4702-b299-0f1f6c976e45" providerId="ADAL" clId="{840156CB-95C2-4843-B7EB-A93AAC8777E0}" dt="2025-01-20T19:22:12.233" v="48191" actId="1076"/>
          <ac:cxnSpMkLst>
            <pc:docMk/>
            <pc:sldMk cId="751048381" sldId="379"/>
            <ac:cxnSpMk id="66" creationId="{4AE13AB0-F12A-C651-2804-F82D3EDEAB6B}"/>
          </ac:cxnSpMkLst>
        </pc:cxnChg>
        <pc:cxnChg chg="add mod">
          <ac:chgData name="Vo Nguyen Hoang 20204833" userId="dc5264b2-a05f-4702-b299-0f1f6c976e45" providerId="ADAL" clId="{840156CB-95C2-4843-B7EB-A93AAC8777E0}" dt="2025-01-20T19:12:33.022" v="47777" actId="1076"/>
          <ac:cxnSpMkLst>
            <pc:docMk/>
            <pc:sldMk cId="751048381" sldId="379"/>
            <ac:cxnSpMk id="81" creationId="{5A310962-1043-53CF-56B0-72714268EB12}"/>
          </ac:cxnSpMkLst>
        </pc:cxnChg>
        <pc:cxnChg chg="add mod">
          <ac:chgData name="Vo Nguyen Hoang 20204833" userId="dc5264b2-a05f-4702-b299-0f1f6c976e45" providerId="ADAL" clId="{840156CB-95C2-4843-B7EB-A93AAC8777E0}" dt="2025-01-20T19:12:37.173" v="47778"/>
          <ac:cxnSpMkLst>
            <pc:docMk/>
            <pc:sldMk cId="751048381" sldId="379"/>
            <ac:cxnSpMk id="85" creationId="{5004F3F3-9D1A-D5E4-B17D-AF708DF1E5F1}"/>
          </ac:cxnSpMkLst>
        </pc:cxnChg>
        <pc:cxnChg chg="add mod">
          <ac:chgData name="Vo Nguyen Hoang 20204833" userId="dc5264b2-a05f-4702-b299-0f1f6c976e45" providerId="ADAL" clId="{840156CB-95C2-4843-B7EB-A93AAC8777E0}" dt="2025-01-20T19:13:15.922" v="47795" actId="1076"/>
          <ac:cxnSpMkLst>
            <pc:docMk/>
            <pc:sldMk cId="751048381" sldId="379"/>
            <ac:cxnSpMk id="87" creationId="{5DA3D671-2C07-6A34-2259-BC3070FCA13C}"/>
          </ac:cxnSpMkLst>
        </pc:cxnChg>
        <pc:cxnChg chg="add mod">
          <ac:chgData name="Vo Nguyen Hoang 20204833" userId="dc5264b2-a05f-4702-b299-0f1f6c976e45" providerId="ADAL" clId="{840156CB-95C2-4843-B7EB-A93AAC8777E0}" dt="2025-01-20T19:22:08.935" v="48190" actId="1076"/>
          <ac:cxnSpMkLst>
            <pc:docMk/>
            <pc:sldMk cId="751048381" sldId="379"/>
            <ac:cxnSpMk id="91" creationId="{12B7235F-E4FB-B3A9-9A5A-9673896543A8}"/>
          </ac:cxnSpMkLst>
        </pc:cxnChg>
        <pc:cxnChg chg="mod">
          <ac:chgData name="Vo Nguyen Hoang 20204833" userId="dc5264b2-a05f-4702-b299-0f1f6c976e45" providerId="ADAL" clId="{840156CB-95C2-4843-B7EB-A93AAC8777E0}" dt="2025-01-20T19:22:12.233" v="48191" actId="1076"/>
          <ac:cxnSpMkLst>
            <pc:docMk/>
            <pc:sldMk cId="751048381" sldId="379"/>
            <ac:cxnSpMk id="95" creationId="{998EF0AF-5EA9-B2DE-CA00-EDC8E9EA980D}"/>
          </ac:cxnSpMkLst>
        </pc:cxnChg>
      </pc:sldChg>
    </pc:docChg>
  </pc:docChgLst>
  <pc:docChgLst>
    <pc:chgData name="Vo Nguyen Hoang 20204833" userId="dc5264b2-a05f-4702-b299-0f1f6c976e45" providerId="ADAL" clId="{0FD49A84-47AA-456D-9C70-FC2F4BBD7251}"/>
    <pc:docChg chg="undo redo custSel addSld delSld modSld sldOrd">
      <pc:chgData name="Vo Nguyen Hoang 20204833" userId="dc5264b2-a05f-4702-b299-0f1f6c976e45" providerId="ADAL" clId="{0FD49A84-47AA-456D-9C70-FC2F4BBD7251}" dt="2024-12-27T09:37:04.954" v="20270" actId="20577"/>
      <pc:docMkLst>
        <pc:docMk/>
      </pc:docMkLst>
      <pc:sldChg chg="addSp delSp modSp mod">
        <pc:chgData name="Vo Nguyen Hoang 20204833" userId="dc5264b2-a05f-4702-b299-0f1f6c976e45" providerId="ADAL" clId="{0FD49A84-47AA-456D-9C70-FC2F4BBD7251}" dt="2024-12-26T16:23:31.134" v="1531" actId="20577"/>
        <pc:sldMkLst>
          <pc:docMk/>
          <pc:sldMk cId="3505952789" sldId="258"/>
        </pc:sldMkLst>
        <pc:spChg chg="mod">
          <ac:chgData name="Vo Nguyen Hoang 20204833" userId="dc5264b2-a05f-4702-b299-0f1f6c976e45" providerId="ADAL" clId="{0FD49A84-47AA-456D-9C70-FC2F4BBD7251}" dt="2024-12-26T16:14:57.844" v="158" actId="20577"/>
          <ac:spMkLst>
            <pc:docMk/>
            <pc:sldMk cId="3505952789" sldId="258"/>
            <ac:spMk id="2" creationId="{C7A5D019-96A4-4D1E-AFB5-09D65C86E12D}"/>
          </ac:spMkLst>
        </pc:spChg>
        <pc:spChg chg="mod">
          <ac:chgData name="Vo Nguyen Hoang 20204833" userId="dc5264b2-a05f-4702-b299-0f1f6c976e45" providerId="ADAL" clId="{0FD49A84-47AA-456D-9C70-FC2F4BBD7251}" dt="2024-12-26T16:21:56.583" v="1356" actId="20577"/>
          <ac:spMkLst>
            <pc:docMk/>
            <pc:sldMk cId="3505952789" sldId="258"/>
            <ac:spMk id="5" creationId="{43E72DAB-FBE3-6049-62FB-93B62CAEB9D8}"/>
          </ac:spMkLst>
        </pc:spChg>
        <pc:spChg chg="add mod">
          <ac:chgData name="Vo Nguyen Hoang 20204833" userId="dc5264b2-a05f-4702-b299-0f1f6c976e45" providerId="ADAL" clId="{0FD49A84-47AA-456D-9C70-FC2F4BBD7251}" dt="2024-12-26T16:23:31.134" v="1531" actId="20577"/>
          <ac:spMkLst>
            <pc:docMk/>
            <pc:sldMk cId="3505952789" sldId="258"/>
            <ac:spMk id="8" creationId="{5BBDDBAB-7770-2897-87F5-06E55560950A}"/>
          </ac:spMkLst>
        </pc:spChg>
        <pc:grpChg chg="add mod">
          <ac:chgData name="Vo Nguyen Hoang 20204833" userId="dc5264b2-a05f-4702-b299-0f1f6c976e45" providerId="ADAL" clId="{0FD49A84-47AA-456D-9C70-FC2F4BBD7251}" dt="2024-12-26T16:20:03.571" v="880" actId="1076"/>
          <ac:grpSpMkLst>
            <pc:docMk/>
            <pc:sldMk cId="3505952789" sldId="258"/>
            <ac:grpSpMk id="4" creationId="{FFC26FA3-1EFD-B827-BD4A-045602298C13}"/>
          </ac:grpSpMkLst>
        </pc:grpChg>
        <pc:picChg chg="mod">
          <ac:chgData name="Vo Nguyen Hoang 20204833" userId="dc5264b2-a05f-4702-b299-0f1f6c976e45" providerId="ADAL" clId="{0FD49A84-47AA-456D-9C70-FC2F4BBD7251}" dt="2024-12-26T16:15:06.247" v="159"/>
          <ac:picMkLst>
            <pc:docMk/>
            <pc:sldMk cId="3505952789" sldId="258"/>
            <ac:picMk id="7" creationId="{AADEB7BE-64C8-77D4-C2BD-4B46E2C005C1}"/>
          </ac:picMkLst>
        </pc:picChg>
      </pc:sldChg>
      <pc:sldChg chg="modSp mod">
        <pc:chgData name="Vo Nguyen Hoang 20204833" userId="dc5264b2-a05f-4702-b299-0f1f6c976e45" providerId="ADAL" clId="{0FD49A84-47AA-456D-9C70-FC2F4BBD7251}" dt="2024-12-27T09:37:04.954" v="20270" actId="20577"/>
        <pc:sldMkLst>
          <pc:docMk/>
          <pc:sldMk cId="221433772" sldId="260"/>
        </pc:sldMkLst>
        <pc:spChg chg="mod">
          <ac:chgData name="Vo Nguyen Hoang 20204833" userId="dc5264b2-a05f-4702-b299-0f1f6c976e45" providerId="ADAL" clId="{0FD49A84-47AA-456D-9C70-FC2F4BBD7251}" dt="2024-12-27T09:37:04.954" v="20270" actId="20577"/>
          <ac:spMkLst>
            <pc:docMk/>
            <pc:sldMk cId="221433772" sldId="260"/>
            <ac:spMk id="3" creationId="{3573E091-9DCD-4DE7-96D1-A93E44E0F5B9}"/>
          </ac:spMkLst>
        </pc:spChg>
      </pc:sldChg>
      <pc:sldChg chg="addSp delSp modSp mod modAnim">
        <pc:chgData name="Vo Nguyen Hoang 20204833" userId="dc5264b2-a05f-4702-b299-0f1f6c976e45" providerId="ADAL" clId="{0FD49A84-47AA-456D-9C70-FC2F4BBD7251}" dt="2024-12-27T02:55:50.417" v="5419" actId="1076"/>
        <pc:sldMkLst>
          <pc:docMk/>
          <pc:sldMk cId="64084651" sldId="261"/>
        </pc:sldMkLst>
      </pc:sldChg>
      <pc:sldChg chg="ord">
        <pc:chgData name="Vo Nguyen Hoang 20204833" userId="dc5264b2-a05f-4702-b299-0f1f6c976e45" providerId="ADAL" clId="{0FD49A84-47AA-456D-9C70-FC2F4BBD7251}" dt="2024-12-26T16:32:21.571" v="1723"/>
        <pc:sldMkLst>
          <pc:docMk/>
          <pc:sldMk cId="485500544" sldId="263"/>
        </pc:sldMkLst>
      </pc:sldChg>
      <pc:sldChg chg="addSp delSp modSp mod">
        <pc:chgData name="Vo Nguyen Hoang 20204833" userId="dc5264b2-a05f-4702-b299-0f1f6c976e45" providerId="ADAL" clId="{0FD49A84-47AA-456D-9C70-FC2F4BBD7251}" dt="2024-12-26T17:12:38.954" v="5288" actId="20577"/>
        <pc:sldMkLst>
          <pc:docMk/>
          <pc:sldMk cId="2287700220" sldId="264"/>
        </pc:sldMkLst>
        <pc:spChg chg="mod">
          <ac:chgData name="Vo Nguyen Hoang 20204833" userId="dc5264b2-a05f-4702-b299-0f1f6c976e45" providerId="ADAL" clId="{0FD49A84-47AA-456D-9C70-FC2F4BBD7251}" dt="2024-12-26T16:24:37.372" v="1599" actId="20577"/>
          <ac:spMkLst>
            <pc:docMk/>
            <pc:sldMk cId="2287700220" sldId="264"/>
            <ac:spMk id="2" creationId="{AEAEFE0E-299A-46D8-9DF7-2C84CBBCAF45}"/>
          </ac:spMkLst>
        </pc:spChg>
      </pc:sldChg>
      <pc:sldChg chg="modSp mod">
        <pc:chgData name="Vo Nguyen Hoang 20204833" userId="dc5264b2-a05f-4702-b299-0f1f6c976e45" providerId="ADAL" clId="{0FD49A84-47AA-456D-9C70-FC2F4BBD7251}" dt="2024-12-26T17:02:33.046" v="4384" actId="20577"/>
        <pc:sldMkLst>
          <pc:docMk/>
          <pc:sldMk cId="3092516354" sldId="265"/>
        </pc:sldMkLst>
      </pc:sldChg>
      <pc:sldChg chg="addSp delSp modSp mod">
        <pc:chgData name="Vo Nguyen Hoang 20204833" userId="dc5264b2-a05f-4702-b299-0f1f6c976e45" providerId="ADAL" clId="{0FD49A84-47AA-456D-9C70-FC2F4BBD7251}" dt="2024-12-26T17:12:09.654" v="5281" actId="1076"/>
        <pc:sldMkLst>
          <pc:docMk/>
          <pc:sldMk cId="428433212" sldId="266"/>
        </pc:sldMkLst>
      </pc:sldChg>
      <pc:sldChg chg="addSp delSp modSp mod ord">
        <pc:chgData name="Vo Nguyen Hoang 20204833" userId="dc5264b2-a05f-4702-b299-0f1f6c976e45" providerId="ADAL" clId="{0FD49A84-47AA-456D-9C70-FC2F4BBD7251}" dt="2024-12-27T04:48:04.976" v="5438"/>
        <pc:sldMkLst>
          <pc:docMk/>
          <pc:sldMk cId="3001568464" sldId="267"/>
        </pc:sldMkLst>
      </pc:sldChg>
      <pc:sldChg chg="addSp delSp modSp mod ord">
        <pc:chgData name="Vo Nguyen Hoang 20204833" userId="dc5264b2-a05f-4702-b299-0f1f6c976e45" providerId="ADAL" clId="{0FD49A84-47AA-456D-9C70-FC2F4BBD7251}" dt="2024-12-27T05:29:26.581" v="7407" actId="1076"/>
        <pc:sldMkLst>
          <pc:docMk/>
          <pc:sldMk cId="3594598399" sldId="268"/>
        </pc:sldMkLst>
      </pc:sldChg>
      <pc:sldChg chg="addSp delSp modSp add mod ord">
        <pc:chgData name="Vo Nguyen Hoang 20204833" userId="dc5264b2-a05f-4702-b299-0f1f6c976e45" providerId="ADAL" clId="{0FD49A84-47AA-456D-9C70-FC2F4BBD7251}" dt="2024-12-27T02:54:24.992" v="5325" actId="478"/>
        <pc:sldMkLst>
          <pc:docMk/>
          <pc:sldMk cId="3197088284" sldId="269"/>
        </pc:sldMkLst>
      </pc:sldChg>
      <pc:sldChg chg="addSp delSp modSp new mod">
        <pc:chgData name="Vo Nguyen Hoang 20204833" userId="dc5264b2-a05f-4702-b299-0f1f6c976e45" providerId="ADAL" clId="{0FD49A84-47AA-456D-9C70-FC2F4BBD7251}" dt="2024-12-27T02:55:59.328" v="5421" actId="1076"/>
        <pc:sldMkLst>
          <pc:docMk/>
          <pc:sldMk cId="3474950360" sldId="270"/>
        </pc:sldMkLst>
      </pc:sldChg>
      <pc:sldChg chg="addSp delSp modSp new mod">
        <pc:chgData name="Vo Nguyen Hoang 20204833" userId="dc5264b2-a05f-4702-b299-0f1f6c976e45" providerId="ADAL" clId="{0FD49A84-47AA-456D-9C70-FC2F4BBD7251}" dt="2024-12-27T07:22:08.661" v="15605" actId="1076"/>
        <pc:sldMkLst>
          <pc:docMk/>
          <pc:sldMk cId="9997365" sldId="271"/>
        </pc:sldMkLst>
        <pc:spChg chg="add del mod">
          <ac:chgData name="Vo Nguyen Hoang 20204833" userId="dc5264b2-a05f-4702-b299-0f1f6c976e45" providerId="ADAL" clId="{0FD49A84-47AA-456D-9C70-FC2F4BBD7251}" dt="2024-12-27T06:57:21.954" v="15103" actId="478"/>
          <ac:spMkLst>
            <pc:docMk/>
            <pc:sldMk cId="9997365" sldId="271"/>
            <ac:spMk id="3" creationId="{7DF10B8C-AB0B-9D71-0FBB-362F94A0B9E6}"/>
          </ac:spMkLst>
        </pc:spChg>
        <pc:grpChg chg="add mod">
          <ac:chgData name="Vo Nguyen Hoang 20204833" userId="dc5264b2-a05f-4702-b299-0f1f6c976e45" providerId="ADAL" clId="{0FD49A84-47AA-456D-9C70-FC2F4BBD7251}" dt="2024-12-27T07:18:28.709" v="15580" actId="164"/>
          <ac:grpSpMkLst>
            <pc:docMk/>
            <pc:sldMk cId="9997365" sldId="271"/>
            <ac:grpSpMk id="32" creationId="{F37E61F3-494A-AA68-F90D-19949F5B5449}"/>
          </ac:grpSpMkLst>
        </pc:grpChg>
        <pc:picChg chg="add mod">
          <ac:chgData name="Vo Nguyen Hoang 20204833" userId="dc5264b2-a05f-4702-b299-0f1f6c976e45" providerId="ADAL" clId="{0FD49A84-47AA-456D-9C70-FC2F4BBD7251}" dt="2024-12-27T07:18:28.709" v="15580" actId="164"/>
          <ac:picMkLst>
            <pc:docMk/>
            <pc:sldMk cId="9997365" sldId="271"/>
            <ac:picMk id="15" creationId="{205886C9-EA50-285B-0E57-A1C8A03D74C6}"/>
          </ac:picMkLst>
        </pc:picChg>
        <pc:picChg chg="add mod">
          <ac:chgData name="Vo Nguyen Hoang 20204833" userId="dc5264b2-a05f-4702-b299-0f1f6c976e45" providerId="ADAL" clId="{0FD49A84-47AA-456D-9C70-FC2F4BBD7251}" dt="2024-12-27T07:18:28.709" v="15580" actId="164"/>
          <ac:picMkLst>
            <pc:docMk/>
            <pc:sldMk cId="9997365" sldId="271"/>
            <ac:picMk id="17" creationId="{61E64DA7-AF10-8586-3DA5-58D7C36CB89B}"/>
          </ac:picMkLst>
        </pc:picChg>
        <pc:picChg chg="add mod">
          <ac:chgData name="Vo Nguyen Hoang 20204833" userId="dc5264b2-a05f-4702-b299-0f1f6c976e45" providerId="ADAL" clId="{0FD49A84-47AA-456D-9C70-FC2F4BBD7251}" dt="2024-12-27T07:18:28.709" v="15580" actId="164"/>
          <ac:picMkLst>
            <pc:docMk/>
            <pc:sldMk cId="9997365" sldId="271"/>
            <ac:picMk id="19" creationId="{06EC920A-9741-01E2-08E8-D0B7C106FAE9}"/>
          </ac:picMkLst>
        </pc:picChg>
        <pc:picChg chg="add mod">
          <ac:chgData name="Vo Nguyen Hoang 20204833" userId="dc5264b2-a05f-4702-b299-0f1f6c976e45" providerId="ADAL" clId="{0FD49A84-47AA-456D-9C70-FC2F4BBD7251}" dt="2024-12-27T07:18:28.709" v="15580" actId="164"/>
          <ac:picMkLst>
            <pc:docMk/>
            <pc:sldMk cId="9997365" sldId="271"/>
            <ac:picMk id="21" creationId="{724E7562-6517-7A69-C4FE-374BB7E372CC}"/>
          </ac:picMkLst>
        </pc:picChg>
        <pc:picChg chg="add mod">
          <ac:chgData name="Vo Nguyen Hoang 20204833" userId="dc5264b2-a05f-4702-b299-0f1f6c976e45" providerId="ADAL" clId="{0FD49A84-47AA-456D-9C70-FC2F4BBD7251}" dt="2024-12-27T07:21:20.639" v="15596" actId="164"/>
          <ac:picMkLst>
            <pc:docMk/>
            <pc:sldMk cId="9997365" sldId="271"/>
            <ac:picMk id="23" creationId="{119EC018-25B9-A9F3-848F-D4E9919B617F}"/>
          </ac:picMkLst>
        </pc:picChg>
        <pc:picChg chg="add mod">
          <ac:chgData name="Vo Nguyen Hoang 20204833" userId="dc5264b2-a05f-4702-b299-0f1f6c976e45" providerId="ADAL" clId="{0FD49A84-47AA-456D-9C70-FC2F4BBD7251}" dt="2024-12-27T07:21:20.639" v="15596" actId="164"/>
          <ac:picMkLst>
            <pc:docMk/>
            <pc:sldMk cId="9997365" sldId="271"/>
            <ac:picMk id="29" creationId="{05ABC1B6-EBED-7C04-1670-99F30D71A5A0}"/>
          </ac:picMkLst>
        </pc:picChg>
        <pc:picChg chg="add mod">
          <ac:chgData name="Vo Nguyen Hoang 20204833" userId="dc5264b2-a05f-4702-b299-0f1f6c976e45" providerId="ADAL" clId="{0FD49A84-47AA-456D-9C70-FC2F4BBD7251}" dt="2024-12-27T07:21:20.639" v="15596" actId="164"/>
          <ac:picMkLst>
            <pc:docMk/>
            <pc:sldMk cId="9997365" sldId="271"/>
            <ac:picMk id="31" creationId="{E1B7693E-9273-C56D-F751-C42E71FC9559}"/>
          </ac:picMkLst>
        </pc:picChg>
        <pc:picChg chg="add del mod">
          <ac:chgData name="Vo Nguyen Hoang 20204833" userId="dc5264b2-a05f-4702-b299-0f1f6c976e45" providerId="ADAL" clId="{0FD49A84-47AA-456D-9C70-FC2F4BBD7251}" dt="2024-12-27T07:21:43.188" v="15604" actId="1076"/>
          <ac:picMkLst>
            <pc:docMk/>
            <pc:sldMk cId="9997365" sldId="271"/>
            <ac:picMk id="34" creationId="{3C48F2F0-2D53-8670-1C7E-735CA6D00282}"/>
          </ac:picMkLst>
        </pc:picChg>
      </pc:sldChg>
      <pc:sldChg chg="addSp delSp modSp add mod">
        <pc:chgData name="Vo Nguyen Hoang 20204833" userId="dc5264b2-a05f-4702-b299-0f1f6c976e45" providerId="ADAL" clId="{0FD49A84-47AA-456D-9C70-FC2F4BBD7251}" dt="2024-12-27T06:07:34.975" v="10590" actId="20577"/>
        <pc:sldMkLst>
          <pc:docMk/>
          <pc:sldMk cId="729973269" sldId="272"/>
        </pc:sldMkLst>
      </pc:sldChg>
      <pc:sldChg chg="addSp delSp modSp add mod ord">
        <pc:chgData name="Vo Nguyen Hoang 20204833" userId="dc5264b2-a05f-4702-b299-0f1f6c976e45" providerId="ADAL" clId="{0FD49A84-47AA-456D-9C70-FC2F4BBD7251}" dt="2024-12-27T05:10:13.331" v="6805" actId="20577"/>
        <pc:sldMkLst>
          <pc:docMk/>
          <pc:sldMk cId="3588403367" sldId="273"/>
        </pc:sldMkLst>
      </pc:sldChg>
      <pc:sldChg chg="addSp delSp modSp add del mod">
        <pc:chgData name="Vo Nguyen Hoang 20204833" userId="dc5264b2-a05f-4702-b299-0f1f6c976e45" providerId="ADAL" clId="{0FD49A84-47AA-456D-9C70-FC2F4BBD7251}" dt="2024-12-27T06:34:09.147" v="12877" actId="47"/>
        <pc:sldMkLst>
          <pc:docMk/>
          <pc:sldMk cId="671844528" sldId="274"/>
        </pc:sldMkLst>
      </pc:sldChg>
      <pc:sldChg chg="addSp delSp modSp add mod">
        <pc:chgData name="Vo Nguyen Hoang 20204833" userId="dc5264b2-a05f-4702-b299-0f1f6c976e45" providerId="ADAL" clId="{0FD49A84-47AA-456D-9C70-FC2F4BBD7251}" dt="2024-12-27T05:34:56.964" v="8279"/>
        <pc:sldMkLst>
          <pc:docMk/>
          <pc:sldMk cId="2457823072" sldId="275"/>
        </pc:sldMkLst>
      </pc:sldChg>
      <pc:sldChg chg="addSp delSp modSp add mod">
        <pc:chgData name="Vo Nguyen Hoang 20204833" userId="dc5264b2-a05f-4702-b299-0f1f6c976e45" providerId="ADAL" clId="{0FD49A84-47AA-456D-9C70-FC2F4BBD7251}" dt="2024-12-27T06:19:30.025" v="12142" actId="20577"/>
        <pc:sldMkLst>
          <pc:docMk/>
          <pc:sldMk cId="3664179815" sldId="276"/>
        </pc:sldMkLst>
      </pc:sldChg>
      <pc:sldChg chg="addSp delSp modSp new mod ord">
        <pc:chgData name="Vo Nguyen Hoang 20204833" userId="dc5264b2-a05f-4702-b299-0f1f6c976e45" providerId="ADAL" clId="{0FD49A84-47AA-456D-9C70-FC2F4BBD7251}" dt="2024-12-27T06:40:25.660" v="13437" actId="1076"/>
        <pc:sldMkLst>
          <pc:docMk/>
          <pc:sldMk cId="1829740320" sldId="277"/>
        </pc:sldMkLst>
      </pc:sldChg>
      <pc:sldChg chg="modSp add">
        <pc:chgData name="Vo Nguyen Hoang 20204833" userId="dc5264b2-a05f-4702-b299-0f1f6c976e45" providerId="ADAL" clId="{0FD49A84-47AA-456D-9C70-FC2F4BBD7251}" dt="2024-12-27T06:43:10.678" v="13573" actId="20577"/>
        <pc:sldMkLst>
          <pc:docMk/>
          <pc:sldMk cId="2287790629" sldId="278"/>
        </pc:sldMkLst>
      </pc:sldChg>
      <pc:sldChg chg="addSp delSp modSp new mod modAnim">
        <pc:chgData name="Vo Nguyen Hoang 20204833" userId="dc5264b2-a05f-4702-b299-0f1f6c976e45" providerId="ADAL" clId="{0FD49A84-47AA-456D-9C70-FC2F4BBD7251}" dt="2024-12-27T07:15:37.920" v="15533" actId="20577"/>
        <pc:sldMkLst>
          <pc:docMk/>
          <pc:sldMk cId="580373323" sldId="279"/>
        </pc:sldMkLst>
      </pc:sldChg>
      <pc:sldChg chg="addSp delSp modSp add del mod">
        <pc:chgData name="Vo Nguyen Hoang 20204833" userId="dc5264b2-a05f-4702-b299-0f1f6c976e45" providerId="ADAL" clId="{0FD49A84-47AA-456D-9C70-FC2F4BBD7251}" dt="2024-12-27T06:28:25.772" v="12532" actId="47"/>
        <pc:sldMkLst>
          <pc:docMk/>
          <pc:sldMk cId="3516683160" sldId="280"/>
        </pc:sldMkLst>
      </pc:sldChg>
      <pc:sldChg chg="addSp delSp modSp add mod">
        <pc:chgData name="Vo Nguyen Hoang 20204833" userId="dc5264b2-a05f-4702-b299-0f1f6c976e45" providerId="ADAL" clId="{0FD49A84-47AA-456D-9C70-FC2F4BBD7251}" dt="2024-12-27T06:53:48.792" v="14775" actId="255"/>
        <pc:sldMkLst>
          <pc:docMk/>
          <pc:sldMk cId="2644223600" sldId="281"/>
        </pc:sldMkLst>
      </pc:sldChg>
      <pc:sldChg chg="addSp delSp modSp add mod">
        <pc:chgData name="Vo Nguyen Hoang 20204833" userId="dc5264b2-a05f-4702-b299-0f1f6c976e45" providerId="ADAL" clId="{0FD49A84-47AA-456D-9C70-FC2F4BBD7251}" dt="2024-12-27T06:53:43.979" v="14774" actId="1076"/>
        <pc:sldMkLst>
          <pc:docMk/>
          <pc:sldMk cId="1500367831" sldId="282"/>
        </pc:sldMkLst>
      </pc:sldChg>
      <pc:sldChg chg="addSp delSp modSp add mod ord">
        <pc:chgData name="Vo Nguyen Hoang 20204833" userId="dc5264b2-a05f-4702-b299-0f1f6c976e45" providerId="ADAL" clId="{0FD49A84-47AA-456D-9C70-FC2F4BBD7251}" dt="2024-12-27T06:40:09.392" v="13434" actId="1076"/>
        <pc:sldMkLst>
          <pc:docMk/>
          <pc:sldMk cId="2114351710" sldId="283"/>
        </pc:sldMkLst>
      </pc:sldChg>
      <pc:sldChg chg="add del">
        <pc:chgData name="Vo Nguyen Hoang 20204833" userId="dc5264b2-a05f-4702-b299-0f1f6c976e45" providerId="ADAL" clId="{0FD49A84-47AA-456D-9C70-FC2F4BBD7251}" dt="2024-12-27T06:28:35.078" v="12535"/>
        <pc:sldMkLst>
          <pc:docMk/>
          <pc:sldMk cId="3082825635" sldId="283"/>
        </pc:sldMkLst>
      </pc:sldChg>
      <pc:sldChg chg="addSp delSp modSp new del mod">
        <pc:chgData name="Vo Nguyen Hoang 20204833" userId="dc5264b2-a05f-4702-b299-0f1f6c976e45" providerId="ADAL" clId="{0FD49A84-47AA-456D-9C70-FC2F4BBD7251}" dt="2024-12-27T09:01:51.695" v="19302" actId="47"/>
        <pc:sldMkLst>
          <pc:docMk/>
          <pc:sldMk cId="1516004558" sldId="284"/>
        </pc:sldMkLst>
      </pc:sldChg>
      <pc:sldChg chg="addSp delSp modSp new mod">
        <pc:chgData name="Vo Nguyen Hoang 20204833" userId="dc5264b2-a05f-4702-b299-0f1f6c976e45" providerId="ADAL" clId="{0FD49A84-47AA-456D-9C70-FC2F4BBD7251}" dt="2024-12-27T09:23:29.009" v="20251"/>
        <pc:sldMkLst>
          <pc:docMk/>
          <pc:sldMk cId="4172740356" sldId="285"/>
        </pc:sldMkLst>
        <pc:spChg chg="mod">
          <ac:chgData name="Vo Nguyen Hoang 20204833" userId="dc5264b2-a05f-4702-b299-0f1f6c976e45" providerId="ADAL" clId="{0FD49A84-47AA-456D-9C70-FC2F4BBD7251}" dt="2024-12-27T09:23:29.009" v="20251"/>
          <ac:spMkLst>
            <pc:docMk/>
            <pc:sldMk cId="4172740356" sldId="285"/>
            <ac:spMk id="3" creationId="{74DAEB7F-970B-941E-F05C-C84BDAB40FA1}"/>
          </ac:spMkLst>
        </pc:spChg>
        <pc:spChg chg="add mod">
          <ac:chgData name="Vo Nguyen Hoang 20204833" userId="dc5264b2-a05f-4702-b299-0f1f6c976e45" providerId="ADAL" clId="{0FD49A84-47AA-456D-9C70-FC2F4BBD7251}" dt="2024-12-27T07:49:44.975" v="17403" actId="1076"/>
          <ac:spMkLst>
            <pc:docMk/>
            <pc:sldMk cId="4172740356" sldId="285"/>
            <ac:spMk id="40" creationId="{F7681287-1679-2A23-41BA-27EDD7420FBE}"/>
          </ac:spMkLst>
        </pc:spChg>
        <pc:graphicFrameChg chg="add mod modGraphic">
          <ac:chgData name="Vo Nguyen Hoang 20204833" userId="dc5264b2-a05f-4702-b299-0f1f6c976e45" providerId="ADAL" clId="{0FD49A84-47AA-456D-9C70-FC2F4BBD7251}" dt="2024-12-27T09:14:44.958" v="19694" actId="207"/>
          <ac:graphicFrameMkLst>
            <pc:docMk/>
            <pc:sldMk cId="4172740356" sldId="285"/>
            <ac:graphicFrameMk id="39" creationId="{33B29554-DF0D-51D3-762F-34A1F7B7D9E7}"/>
          </ac:graphicFrameMkLst>
        </pc:graphicFrameChg>
      </pc:sldChg>
      <pc:sldChg chg="addSp delSp modSp add mod">
        <pc:chgData name="Vo Nguyen Hoang 20204833" userId="dc5264b2-a05f-4702-b299-0f1f6c976e45" providerId="ADAL" clId="{0FD49A84-47AA-456D-9C70-FC2F4BBD7251}" dt="2024-12-27T07:34:17.846" v="16843" actId="1076"/>
        <pc:sldMkLst>
          <pc:docMk/>
          <pc:sldMk cId="4062974510" sldId="286"/>
        </pc:sldMkLst>
      </pc:sldChg>
      <pc:sldChg chg="addSp delSp modSp add del mod">
        <pc:chgData name="Vo Nguyen Hoang 20204833" userId="dc5264b2-a05f-4702-b299-0f1f6c976e45" providerId="ADAL" clId="{0FD49A84-47AA-456D-9C70-FC2F4BBD7251}" dt="2024-12-27T09:23:30.921" v="20252"/>
        <pc:sldMkLst>
          <pc:docMk/>
          <pc:sldMk cId="4292574835" sldId="287"/>
        </pc:sldMkLst>
      </pc:sldChg>
      <pc:sldChg chg="addSp delSp modSp new add del mod">
        <pc:chgData name="Vo Nguyen Hoang 20204833" userId="dc5264b2-a05f-4702-b299-0f1f6c976e45" providerId="ADAL" clId="{0FD49A84-47AA-456D-9C70-FC2F4BBD7251}" dt="2024-12-27T07:57:55.076" v="17779" actId="47"/>
        <pc:sldMkLst>
          <pc:docMk/>
          <pc:sldMk cId="885245432" sldId="288"/>
        </pc:sldMkLst>
      </pc:sldChg>
      <pc:sldChg chg="addSp delSp modSp add del mod ord">
        <pc:chgData name="Vo Nguyen Hoang 20204833" userId="dc5264b2-a05f-4702-b299-0f1f6c976e45" providerId="ADAL" clId="{0FD49A84-47AA-456D-9C70-FC2F4BBD7251}" dt="2024-12-27T09:23:32.946" v="20253"/>
        <pc:sldMkLst>
          <pc:docMk/>
          <pc:sldMk cId="348513417" sldId="289"/>
        </pc:sldMkLst>
        <pc:spChg chg="mod">
          <ac:chgData name="Vo Nguyen Hoang 20204833" userId="dc5264b2-a05f-4702-b299-0f1f6c976e45" providerId="ADAL" clId="{0FD49A84-47AA-456D-9C70-FC2F4BBD7251}" dt="2024-12-27T09:23:32.946" v="20253"/>
          <ac:spMkLst>
            <pc:docMk/>
            <pc:sldMk cId="348513417" sldId="289"/>
            <ac:spMk id="3" creationId="{EAB6E84F-CF98-5385-5058-8FC4F3CB4EB4}"/>
          </ac:spMkLst>
        </pc:spChg>
        <pc:graphicFrameChg chg="add mod modGraphic">
          <ac:chgData name="Vo Nguyen Hoang 20204833" userId="dc5264b2-a05f-4702-b299-0f1f6c976e45" providerId="ADAL" clId="{0FD49A84-47AA-456D-9C70-FC2F4BBD7251}" dt="2024-12-27T09:20:38.015" v="20247" actId="1076"/>
          <ac:graphicFrameMkLst>
            <pc:docMk/>
            <pc:sldMk cId="348513417" sldId="289"/>
            <ac:graphicFrameMk id="14" creationId="{BD667795-1A0C-8ED8-D545-7E9D91B345A6}"/>
          </ac:graphicFrameMkLst>
        </pc:graphicFrameChg>
      </pc:sldChg>
      <pc:sldChg chg="modSp add del mod">
        <pc:chgData name="Vo Nguyen Hoang 20204833" userId="dc5264b2-a05f-4702-b299-0f1f6c976e45" providerId="ADAL" clId="{0FD49A84-47AA-456D-9C70-FC2F4BBD7251}" dt="2024-12-27T07:39:50.568" v="17103" actId="47"/>
        <pc:sldMkLst>
          <pc:docMk/>
          <pc:sldMk cId="2079491767" sldId="289"/>
        </pc:sldMkLst>
      </pc:sldChg>
      <pc:sldChg chg="addSp delSp modSp add mod">
        <pc:chgData name="Vo Nguyen Hoang 20204833" userId="dc5264b2-a05f-4702-b299-0f1f6c976e45" providerId="ADAL" clId="{0FD49A84-47AA-456D-9C70-FC2F4BBD7251}" dt="2024-12-27T09:01:44.696" v="19299" actId="207"/>
        <pc:sldMkLst>
          <pc:docMk/>
          <pc:sldMk cId="213277399" sldId="290"/>
        </pc:sldMkLst>
      </pc:sldChg>
      <pc:sldChg chg="addSp delSp modSp add del mod">
        <pc:chgData name="Vo Nguyen Hoang 20204833" userId="dc5264b2-a05f-4702-b299-0f1f6c976e45" providerId="ADAL" clId="{0FD49A84-47AA-456D-9C70-FC2F4BBD7251}" dt="2024-12-27T07:57:56.337" v="17780" actId="47"/>
        <pc:sldMkLst>
          <pc:docMk/>
          <pc:sldMk cId="3885987296" sldId="290"/>
        </pc:sldMkLst>
      </pc:sldChg>
      <pc:sldChg chg="addSp delSp modSp add mod ord">
        <pc:chgData name="Vo Nguyen Hoang 20204833" userId="dc5264b2-a05f-4702-b299-0f1f6c976e45" providerId="ADAL" clId="{0FD49A84-47AA-456D-9C70-FC2F4BBD7251}" dt="2024-12-27T09:01:31.434" v="19297" actId="1076"/>
        <pc:sldMkLst>
          <pc:docMk/>
          <pc:sldMk cId="3108294048" sldId="291"/>
        </pc:sldMkLst>
      </pc:sldChg>
      <pc:sldChg chg="addSp delSp modSp new mod">
        <pc:chgData name="Vo Nguyen Hoang 20204833" userId="dc5264b2-a05f-4702-b299-0f1f6c976e45" providerId="ADAL" clId="{0FD49A84-47AA-456D-9C70-FC2F4BBD7251}" dt="2024-12-27T09:10:15.572" v="19435" actId="14100"/>
        <pc:sldMkLst>
          <pc:docMk/>
          <pc:sldMk cId="717484469" sldId="292"/>
        </pc:sldMkLst>
        <pc:spChg chg="mod">
          <ac:chgData name="Vo Nguyen Hoang 20204833" userId="dc5264b2-a05f-4702-b299-0f1f6c976e45" providerId="ADAL" clId="{0FD49A84-47AA-456D-9C70-FC2F4BBD7251}" dt="2024-12-27T09:05:24.434" v="19419"/>
          <ac:spMkLst>
            <pc:docMk/>
            <pc:sldMk cId="717484469" sldId="292"/>
            <ac:spMk id="3" creationId="{4B4DA162-47AD-8C79-D951-AC932217DE2B}"/>
          </ac:spMkLst>
        </pc:spChg>
      </pc:sldChg>
      <pc:sldChg chg="addSp delSp modSp new mod">
        <pc:chgData name="Vo Nguyen Hoang 20204833" userId="dc5264b2-a05f-4702-b299-0f1f6c976e45" providerId="ADAL" clId="{0FD49A84-47AA-456D-9C70-FC2F4BBD7251}" dt="2024-12-27T09:14:02.769" v="19691" actId="1076"/>
        <pc:sldMkLst>
          <pc:docMk/>
          <pc:sldMk cId="759090871" sldId="293"/>
        </pc:sldMkLst>
        <pc:spChg chg="mod">
          <ac:chgData name="Vo Nguyen Hoang 20204833" userId="dc5264b2-a05f-4702-b299-0f1f6c976e45" providerId="ADAL" clId="{0FD49A84-47AA-456D-9C70-FC2F4BBD7251}" dt="2024-12-27T09:10:40.654" v="19437"/>
          <ac:spMkLst>
            <pc:docMk/>
            <pc:sldMk cId="759090871" sldId="293"/>
            <ac:spMk id="3" creationId="{1A898B82-5CD5-B5ED-994E-E792A7BFBC46}"/>
          </ac:spMkLst>
        </pc:spChg>
      </pc:sldChg>
    </pc:docChg>
  </pc:docChgLst>
  <pc:docChgLst>
    <pc:chgData name="Ngô Thành Trung" userId="S::trung.ngothanh@hust.edu.vn::2455bd97-093d-4049-9a8f-765904ec804d" providerId="AD" clId="Web-{BC13BB0A-FF0E-FB37-5D09-04B273EE168C}"/>
    <pc:docChg chg="mod modSld">
      <pc:chgData name="Ngô Thành Trung" userId="S::trung.ngothanh@hust.edu.vn::2455bd97-093d-4049-9a8f-765904ec804d" providerId="AD" clId="Web-{BC13BB0A-FF0E-FB37-5D09-04B273EE168C}" dt="2025-01-20T17:37:23.809" v="5" actId="20577"/>
      <pc:docMkLst>
        <pc:docMk/>
      </pc:docMkLst>
      <pc:sldChg chg="modSp">
        <pc:chgData name="Ngô Thành Trung" userId="S::trung.ngothanh@hust.edu.vn::2455bd97-093d-4049-9a8f-765904ec804d" providerId="AD" clId="Web-{BC13BB0A-FF0E-FB37-5D09-04B273EE168C}" dt="2025-01-20T17:37:23.809" v="5" actId="20577"/>
        <pc:sldMkLst>
          <pc:docMk/>
          <pc:sldMk cId="3684257781" sldId="328"/>
        </pc:sldMkLst>
        <pc:spChg chg="mod">
          <ac:chgData name="Ngô Thành Trung" userId="S::trung.ngothanh@hust.edu.vn::2455bd97-093d-4049-9a8f-765904ec804d" providerId="AD" clId="Web-{BC13BB0A-FF0E-FB37-5D09-04B273EE168C}" dt="2025-01-20T17:37:23.809" v="5" actId="20577"/>
          <ac:spMkLst>
            <pc:docMk/>
            <pc:sldMk cId="3684257781" sldId="328"/>
            <ac:spMk id="17" creationId="{56AC641F-BEEB-E894-2243-61802CF26EDC}"/>
          </ac:spMkLst>
        </pc:spChg>
        <pc:spChg chg="mod">
          <ac:chgData name="Ngô Thành Trung" userId="S::trung.ngothanh@hust.edu.vn::2455bd97-093d-4049-9a8f-765904ec804d" providerId="AD" clId="Web-{BC13BB0A-FF0E-FB37-5D09-04B273EE168C}" dt="2025-01-20T17:36:45.042" v="2" actId="20577"/>
          <ac:spMkLst>
            <pc:docMk/>
            <pc:sldMk cId="3684257781" sldId="328"/>
            <ac:spMk id="19" creationId="{A6CFDA2A-90E4-ED89-FDEF-2E290B9CB4A3}"/>
          </ac:spMkLst>
        </pc:spChg>
      </pc:sldChg>
    </pc:docChg>
  </pc:docChgLst>
</pc:chgInfo>
</file>

<file path=ppt/comments/modernComment_125_2D3ECEB7.xml><?xml version="1.0" encoding="utf-8"?>
<p188:cmLst xmlns:a="http://schemas.openxmlformats.org/drawingml/2006/main" xmlns:r="http://schemas.openxmlformats.org/officeDocument/2006/relationships" xmlns:p188="http://schemas.microsoft.com/office/powerpoint/2018/8/main">
  <p188:cm id="{3E93A1FC-8F8C-421C-9F5A-5A47E777201F}" authorId="{FA404156-A227-F40B-40A8-744C4A9B7E52}" created="2025-01-20T17:39:50.205">
    <ac:deMkLst xmlns:ac="http://schemas.microsoft.com/office/drawing/2013/main/command">
      <pc:docMk xmlns:pc="http://schemas.microsoft.com/office/powerpoint/2013/main/command"/>
      <pc:sldMk xmlns:pc="http://schemas.microsoft.com/office/powerpoint/2013/main/command" cId="759090871" sldId="293"/>
      <ac:spMk id="25" creationId="{05F9F016-D036-334B-60E5-C9D922EA4465}"/>
    </ac:deMkLst>
    <p188:txBody>
      <a:bodyPr/>
      <a:lstStyle/>
      <a:p>
        <a:r>
          <a:rPr lang="en-US"/>
          <a:t>test với gallery??????? Cái này là kiểm tra với tập test chư!!!!? Bằng cách so sánh với tập Gallery để tìm ra matched ID</a:t>
        </a:r>
      </a:p>
    </p188:txBody>
  </p188:cm>
</p188:cmLst>
</file>

<file path=ppt/comments/modernComment_148_DB994FF5.xml><?xml version="1.0" encoding="utf-8"?>
<p188:cmLst xmlns:a="http://schemas.openxmlformats.org/drawingml/2006/main" xmlns:r="http://schemas.openxmlformats.org/officeDocument/2006/relationships" xmlns:p188="http://schemas.microsoft.com/office/powerpoint/2018/8/main">
  <p188:cm id="{E5CD0BA0-4BA3-44E2-8397-BB5EA46CD252}" authorId="{FA404156-A227-F40B-40A8-744C4A9B7E52}" created="2025-01-20T17:36:13.853">
    <ac:deMkLst xmlns:ac="http://schemas.microsoft.com/office/drawing/2013/main/command">
      <pc:docMk xmlns:pc="http://schemas.microsoft.com/office/powerpoint/2013/main/command"/>
      <pc:sldMk xmlns:pc="http://schemas.microsoft.com/office/powerpoint/2013/main/command" cId="3684257781" sldId="328"/>
      <ac:spMk id="19" creationId="{A6CFDA2A-90E4-ED89-FDEF-2E290B9CB4A3}"/>
    </ac:deMkLst>
    <p188:txBody>
      <a:bodyPr/>
      <a:lstStyle/>
      <a:p>
        <a:r>
          <a:rPr lang="en-US"/>
          <a:t>góc xiên so với hướng chính diện quá lớn</a:t>
        </a:r>
      </a:p>
    </p188:txBody>
  </p188:cm>
</p188:cmLst>
</file>

<file path=ppt/comments/modernComment_14D_7BC524B9.xml><?xml version="1.0" encoding="utf-8"?>
<p188:cmLst xmlns:a="http://schemas.openxmlformats.org/drawingml/2006/main" xmlns:r="http://schemas.openxmlformats.org/officeDocument/2006/relationships" xmlns:p188="http://schemas.microsoft.com/office/powerpoint/2018/8/main">
  <p188:cm id="{6DE690F0-BE03-451C-8007-8C57D25C6995}" authorId="{FA404156-A227-F40B-40A8-744C4A9B7E52}" created="2025-01-20T17:42:58.384">
    <pc:sldMkLst xmlns:pc="http://schemas.microsoft.com/office/powerpoint/2013/main/command">
      <pc:docMk/>
      <pc:sldMk cId="2076517561" sldId="333"/>
    </pc:sldMkLst>
    <p188:txBody>
      <a:bodyPr/>
      <a:lstStyle/>
      <a:p>
        <a:r>
          <a:rPr lang="en-US"/>
          <a:t>Phương án đề xuất và phuơng pháp đề xuất (slide 19) khác nhau gì????</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829725-0275-4EAA-9570-340FB80EE7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0CD2791D-2897-46C2-97E0-B28505C0C6EA}">
      <dgm:prSet phldrT="[Text]"/>
      <dgm:spPr>
        <a:solidFill>
          <a:srgbClr val="92D050"/>
        </a:solidFill>
      </dgm:spPr>
      <dgm:t>
        <a:bodyPr/>
        <a:lstStyle/>
        <a:p>
          <a:r>
            <a:rPr lang="en-US"/>
            <a:t>Tối ưu Loss function để học không gian biểu diễn embedding tốt hơn.</a:t>
          </a:r>
        </a:p>
      </dgm:t>
    </dgm:pt>
    <dgm:pt modelId="{CB52A500-56D2-4022-83A5-815C48E26A04}" type="parTrans" cxnId="{7A24EFE8-A171-4DCB-822C-E1F5F169E5C3}">
      <dgm:prSet/>
      <dgm:spPr/>
      <dgm:t>
        <a:bodyPr/>
        <a:lstStyle/>
        <a:p>
          <a:endParaRPr lang="en-US"/>
        </a:p>
      </dgm:t>
    </dgm:pt>
    <dgm:pt modelId="{6015EF42-F57F-42A1-AF1C-723AC0653F9F}" type="sibTrans" cxnId="{7A24EFE8-A171-4DCB-822C-E1F5F169E5C3}">
      <dgm:prSet/>
      <dgm:spPr/>
      <dgm:t>
        <a:bodyPr/>
        <a:lstStyle/>
        <a:p>
          <a:endParaRPr lang="en-US"/>
        </a:p>
      </dgm:t>
    </dgm:pt>
    <dgm:pt modelId="{96F67453-5597-461A-8A99-C8A35C2B7926}">
      <dgm:prSet phldrT="[Text]"/>
      <dgm:spPr>
        <a:solidFill>
          <a:schemeClr val="accent2"/>
        </a:solidFill>
      </dgm:spPr>
      <dgm:t>
        <a:bodyPr/>
        <a:lstStyle/>
        <a:p>
          <a:r>
            <a:rPr lang="en-US"/>
            <a:t>Cải thiện chất lượng embedding cho bài toán nhận diện </a:t>
          </a:r>
        </a:p>
      </dgm:t>
    </dgm:pt>
    <dgm:pt modelId="{C06EFD42-BF9B-4041-9E3C-F9C5C207EF0D}" type="parTrans" cxnId="{6CD5489E-1228-40AE-9CC1-AABD6C61F882}">
      <dgm:prSet/>
      <dgm:spPr/>
      <dgm:t>
        <a:bodyPr/>
        <a:lstStyle/>
        <a:p>
          <a:endParaRPr lang="en-US"/>
        </a:p>
      </dgm:t>
    </dgm:pt>
    <dgm:pt modelId="{1FF8D422-6213-4B4D-B8B7-BCE30CC8EDE4}" type="sibTrans" cxnId="{6CD5489E-1228-40AE-9CC1-AABD6C61F882}">
      <dgm:prSet/>
      <dgm:spPr/>
      <dgm:t>
        <a:bodyPr/>
        <a:lstStyle/>
        <a:p>
          <a:endParaRPr lang="en-US"/>
        </a:p>
      </dgm:t>
    </dgm:pt>
    <dgm:pt modelId="{D1C4D51B-C051-4E1C-841F-B543C038DE5B}">
      <dgm:prSet phldrT="[Text]"/>
      <dgm:spPr>
        <a:solidFill>
          <a:srgbClr val="7030A0"/>
        </a:solidFill>
      </dgm:spPr>
      <dgm:t>
        <a:bodyPr/>
        <a:lstStyle/>
        <a:p>
          <a:r>
            <a:rPr lang="en-US"/>
            <a:t>Học thông tin 3D</a:t>
          </a:r>
        </a:p>
      </dgm:t>
    </dgm:pt>
    <dgm:pt modelId="{2A1E734F-27D2-46A9-B2CC-90E68C48886A}" type="parTrans" cxnId="{37ACA920-24AE-41A5-8411-EE642FA34D07}">
      <dgm:prSet/>
      <dgm:spPr/>
      <dgm:t>
        <a:bodyPr/>
        <a:lstStyle/>
        <a:p>
          <a:endParaRPr lang="en-US"/>
        </a:p>
      </dgm:t>
    </dgm:pt>
    <dgm:pt modelId="{D0710AF2-D2B0-4D83-AAD1-2EC7188900E7}" type="sibTrans" cxnId="{37ACA920-24AE-41A5-8411-EE642FA34D07}">
      <dgm:prSet/>
      <dgm:spPr/>
      <dgm:t>
        <a:bodyPr/>
        <a:lstStyle/>
        <a:p>
          <a:endParaRPr lang="en-US"/>
        </a:p>
      </dgm:t>
    </dgm:pt>
    <dgm:pt modelId="{A21FC8AD-2F6C-4CCD-871F-E040DE4D6AD1}" type="pres">
      <dgm:prSet presAssocID="{10829725-0275-4EAA-9570-340FB80EE76B}" presName="Name0" presStyleCnt="0">
        <dgm:presLayoutVars>
          <dgm:chMax val="7"/>
          <dgm:chPref val="7"/>
          <dgm:dir/>
        </dgm:presLayoutVars>
      </dgm:prSet>
      <dgm:spPr/>
    </dgm:pt>
    <dgm:pt modelId="{2127F14C-276D-4CB5-974C-7ABA708C30A6}" type="pres">
      <dgm:prSet presAssocID="{10829725-0275-4EAA-9570-340FB80EE76B}" presName="Name1" presStyleCnt="0"/>
      <dgm:spPr/>
    </dgm:pt>
    <dgm:pt modelId="{2BD4F7CB-8D97-46F3-BF8F-FCEC96310D2F}" type="pres">
      <dgm:prSet presAssocID="{10829725-0275-4EAA-9570-340FB80EE76B}" presName="cycle" presStyleCnt="0"/>
      <dgm:spPr/>
    </dgm:pt>
    <dgm:pt modelId="{F8BEFFA4-1A3B-41E1-82B3-B237E5138AB5}" type="pres">
      <dgm:prSet presAssocID="{10829725-0275-4EAA-9570-340FB80EE76B}" presName="srcNode" presStyleLbl="node1" presStyleIdx="0" presStyleCnt="3"/>
      <dgm:spPr/>
    </dgm:pt>
    <dgm:pt modelId="{B187EB03-2E43-4ED3-9309-1748A42C6C3E}" type="pres">
      <dgm:prSet presAssocID="{10829725-0275-4EAA-9570-340FB80EE76B}" presName="conn" presStyleLbl="parChTrans1D2" presStyleIdx="0" presStyleCnt="1"/>
      <dgm:spPr/>
    </dgm:pt>
    <dgm:pt modelId="{8DAB39C7-AEA5-4FAC-983A-8393EC1D3374}" type="pres">
      <dgm:prSet presAssocID="{10829725-0275-4EAA-9570-340FB80EE76B}" presName="extraNode" presStyleLbl="node1" presStyleIdx="0" presStyleCnt="3"/>
      <dgm:spPr/>
    </dgm:pt>
    <dgm:pt modelId="{F16CC686-D71C-4CA2-B38C-226766839369}" type="pres">
      <dgm:prSet presAssocID="{10829725-0275-4EAA-9570-340FB80EE76B}" presName="dstNode" presStyleLbl="node1" presStyleIdx="0" presStyleCnt="3"/>
      <dgm:spPr/>
    </dgm:pt>
    <dgm:pt modelId="{9CD3D571-C8FC-47FA-B959-1316F138E4CB}" type="pres">
      <dgm:prSet presAssocID="{0CD2791D-2897-46C2-97E0-B28505C0C6EA}" presName="text_1" presStyleLbl="node1" presStyleIdx="0" presStyleCnt="3">
        <dgm:presLayoutVars>
          <dgm:bulletEnabled val="1"/>
        </dgm:presLayoutVars>
      </dgm:prSet>
      <dgm:spPr/>
    </dgm:pt>
    <dgm:pt modelId="{3EFFD516-BD90-4F35-BB2E-74232955FA5C}" type="pres">
      <dgm:prSet presAssocID="{0CD2791D-2897-46C2-97E0-B28505C0C6EA}" presName="accent_1" presStyleCnt="0"/>
      <dgm:spPr/>
    </dgm:pt>
    <dgm:pt modelId="{DCDCACCD-E152-455F-99C0-8FB26C0FFDD0}" type="pres">
      <dgm:prSet presAssocID="{0CD2791D-2897-46C2-97E0-B28505C0C6EA}" presName="accentRepeatNode" presStyleLbl="solidFgAcc1" presStyleIdx="0" presStyleCnt="3"/>
      <dgm:spPr/>
    </dgm:pt>
    <dgm:pt modelId="{954BE8AE-49EC-475F-AB22-09DF060B600D}" type="pres">
      <dgm:prSet presAssocID="{96F67453-5597-461A-8A99-C8A35C2B7926}" presName="text_2" presStyleLbl="node1" presStyleIdx="1" presStyleCnt="3">
        <dgm:presLayoutVars>
          <dgm:bulletEnabled val="1"/>
        </dgm:presLayoutVars>
      </dgm:prSet>
      <dgm:spPr/>
    </dgm:pt>
    <dgm:pt modelId="{087DCB6D-0183-4C63-9AF4-F2543C593687}" type="pres">
      <dgm:prSet presAssocID="{96F67453-5597-461A-8A99-C8A35C2B7926}" presName="accent_2" presStyleCnt="0"/>
      <dgm:spPr/>
    </dgm:pt>
    <dgm:pt modelId="{DD08986E-A5B6-4FFA-BC71-5A3E2DF168CB}" type="pres">
      <dgm:prSet presAssocID="{96F67453-5597-461A-8A99-C8A35C2B7926}" presName="accentRepeatNode" presStyleLbl="solidFgAcc1" presStyleIdx="1" presStyleCnt="3"/>
      <dgm:spPr/>
    </dgm:pt>
    <dgm:pt modelId="{83376BF8-8C86-4913-8624-011255818C99}" type="pres">
      <dgm:prSet presAssocID="{D1C4D51B-C051-4E1C-841F-B543C038DE5B}" presName="text_3" presStyleLbl="node1" presStyleIdx="2" presStyleCnt="3">
        <dgm:presLayoutVars>
          <dgm:bulletEnabled val="1"/>
        </dgm:presLayoutVars>
      </dgm:prSet>
      <dgm:spPr/>
    </dgm:pt>
    <dgm:pt modelId="{D050E528-BC22-4700-957E-C6381AC0FB29}" type="pres">
      <dgm:prSet presAssocID="{D1C4D51B-C051-4E1C-841F-B543C038DE5B}" presName="accent_3" presStyleCnt="0"/>
      <dgm:spPr/>
    </dgm:pt>
    <dgm:pt modelId="{F1C77A6C-CC7F-4607-AB47-EFC78F45003C}" type="pres">
      <dgm:prSet presAssocID="{D1C4D51B-C051-4E1C-841F-B543C038DE5B}" presName="accentRepeatNode" presStyleLbl="solidFgAcc1" presStyleIdx="2" presStyleCnt="3"/>
      <dgm:spPr/>
    </dgm:pt>
  </dgm:ptLst>
  <dgm:cxnLst>
    <dgm:cxn modelId="{37ACA920-24AE-41A5-8411-EE642FA34D07}" srcId="{10829725-0275-4EAA-9570-340FB80EE76B}" destId="{D1C4D51B-C051-4E1C-841F-B543C038DE5B}" srcOrd="2" destOrd="0" parTransId="{2A1E734F-27D2-46A9-B2CC-90E68C48886A}" sibTransId="{D0710AF2-D2B0-4D83-AAD1-2EC7188900E7}"/>
    <dgm:cxn modelId="{8378CF31-208E-408A-B6E9-DE0C2D429033}" type="presOf" srcId="{0CD2791D-2897-46C2-97E0-B28505C0C6EA}" destId="{9CD3D571-C8FC-47FA-B959-1316F138E4CB}" srcOrd="0" destOrd="0" presId="urn:microsoft.com/office/officeart/2008/layout/VerticalCurvedList"/>
    <dgm:cxn modelId="{EE96C462-71C1-43D3-99EB-26B2ACC2473F}" type="presOf" srcId="{96F67453-5597-461A-8A99-C8A35C2B7926}" destId="{954BE8AE-49EC-475F-AB22-09DF060B600D}" srcOrd="0" destOrd="0" presId="urn:microsoft.com/office/officeart/2008/layout/VerticalCurvedList"/>
    <dgm:cxn modelId="{7271189E-433E-4E92-B15F-777BCFCDF09B}" type="presOf" srcId="{6015EF42-F57F-42A1-AF1C-723AC0653F9F}" destId="{B187EB03-2E43-4ED3-9309-1748A42C6C3E}" srcOrd="0" destOrd="0" presId="urn:microsoft.com/office/officeart/2008/layout/VerticalCurvedList"/>
    <dgm:cxn modelId="{6CD5489E-1228-40AE-9CC1-AABD6C61F882}" srcId="{10829725-0275-4EAA-9570-340FB80EE76B}" destId="{96F67453-5597-461A-8A99-C8A35C2B7926}" srcOrd="1" destOrd="0" parTransId="{C06EFD42-BF9B-4041-9E3C-F9C5C207EF0D}" sibTransId="{1FF8D422-6213-4B4D-B8B7-BCE30CC8EDE4}"/>
    <dgm:cxn modelId="{9501A7C7-79F3-442F-8386-52629177BB98}" type="presOf" srcId="{10829725-0275-4EAA-9570-340FB80EE76B}" destId="{A21FC8AD-2F6C-4CCD-871F-E040DE4D6AD1}" srcOrd="0" destOrd="0" presId="urn:microsoft.com/office/officeart/2008/layout/VerticalCurvedList"/>
    <dgm:cxn modelId="{437BA7D2-638B-481D-A95A-D297259583A6}" type="presOf" srcId="{D1C4D51B-C051-4E1C-841F-B543C038DE5B}" destId="{83376BF8-8C86-4913-8624-011255818C99}" srcOrd="0" destOrd="0" presId="urn:microsoft.com/office/officeart/2008/layout/VerticalCurvedList"/>
    <dgm:cxn modelId="{7A24EFE8-A171-4DCB-822C-E1F5F169E5C3}" srcId="{10829725-0275-4EAA-9570-340FB80EE76B}" destId="{0CD2791D-2897-46C2-97E0-B28505C0C6EA}" srcOrd="0" destOrd="0" parTransId="{CB52A500-56D2-4022-83A5-815C48E26A04}" sibTransId="{6015EF42-F57F-42A1-AF1C-723AC0653F9F}"/>
    <dgm:cxn modelId="{7632589D-BBC0-4A47-905F-8C18872BECE8}" type="presParOf" srcId="{A21FC8AD-2F6C-4CCD-871F-E040DE4D6AD1}" destId="{2127F14C-276D-4CB5-974C-7ABA708C30A6}" srcOrd="0" destOrd="0" presId="urn:microsoft.com/office/officeart/2008/layout/VerticalCurvedList"/>
    <dgm:cxn modelId="{8142768B-54A6-4C69-B4D8-4102C8BD59E6}" type="presParOf" srcId="{2127F14C-276D-4CB5-974C-7ABA708C30A6}" destId="{2BD4F7CB-8D97-46F3-BF8F-FCEC96310D2F}" srcOrd="0" destOrd="0" presId="urn:microsoft.com/office/officeart/2008/layout/VerticalCurvedList"/>
    <dgm:cxn modelId="{AEDC2028-B10E-4CA6-8EAA-C5B5E0A811B1}" type="presParOf" srcId="{2BD4F7CB-8D97-46F3-BF8F-FCEC96310D2F}" destId="{F8BEFFA4-1A3B-41E1-82B3-B237E5138AB5}" srcOrd="0" destOrd="0" presId="urn:microsoft.com/office/officeart/2008/layout/VerticalCurvedList"/>
    <dgm:cxn modelId="{554259EE-D432-466E-A934-481ABCA9C830}" type="presParOf" srcId="{2BD4F7CB-8D97-46F3-BF8F-FCEC96310D2F}" destId="{B187EB03-2E43-4ED3-9309-1748A42C6C3E}" srcOrd="1" destOrd="0" presId="urn:microsoft.com/office/officeart/2008/layout/VerticalCurvedList"/>
    <dgm:cxn modelId="{053AE948-5236-45EA-97C7-EC73DB990B3A}" type="presParOf" srcId="{2BD4F7CB-8D97-46F3-BF8F-FCEC96310D2F}" destId="{8DAB39C7-AEA5-4FAC-983A-8393EC1D3374}" srcOrd="2" destOrd="0" presId="urn:microsoft.com/office/officeart/2008/layout/VerticalCurvedList"/>
    <dgm:cxn modelId="{ECA70581-D043-4082-BD6A-75EFAAABA6BB}" type="presParOf" srcId="{2BD4F7CB-8D97-46F3-BF8F-FCEC96310D2F}" destId="{F16CC686-D71C-4CA2-B38C-226766839369}" srcOrd="3" destOrd="0" presId="urn:microsoft.com/office/officeart/2008/layout/VerticalCurvedList"/>
    <dgm:cxn modelId="{13875740-EA03-4737-AF4C-E94DC23F0D20}" type="presParOf" srcId="{2127F14C-276D-4CB5-974C-7ABA708C30A6}" destId="{9CD3D571-C8FC-47FA-B959-1316F138E4CB}" srcOrd="1" destOrd="0" presId="urn:microsoft.com/office/officeart/2008/layout/VerticalCurvedList"/>
    <dgm:cxn modelId="{AF129400-BC0C-4C29-9552-FEDB56086A36}" type="presParOf" srcId="{2127F14C-276D-4CB5-974C-7ABA708C30A6}" destId="{3EFFD516-BD90-4F35-BB2E-74232955FA5C}" srcOrd="2" destOrd="0" presId="urn:microsoft.com/office/officeart/2008/layout/VerticalCurvedList"/>
    <dgm:cxn modelId="{A4F25EA7-F1BA-4C93-918B-8FD44071C138}" type="presParOf" srcId="{3EFFD516-BD90-4F35-BB2E-74232955FA5C}" destId="{DCDCACCD-E152-455F-99C0-8FB26C0FFDD0}" srcOrd="0" destOrd="0" presId="urn:microsoft.com/office/officeart/2008/layout/VerticalCurvedList"/>
    <dgm:cxn modelId="{D7BB5644-F038-4A54-8E2B-044F87852BAC}" type="presParOf" srcId="{2127F14C-276D-4CB5-974C-7ABA708C30A6}" destId="{954BE8AE-49EC-475F-AB22-09DF060B600D}" srcOrd="3" destOrd="0" presId="urn:microsoft.com/office/officeart/2008/layout/VerticalCurvedList"/>
    <dgm:cxn modelId="{37529DD3-8F3C-46E0-8D88-EAE86D5F99B5}" type="presParOf" srcId="{2127F14C-276D-4CB5-974C-7ABA708C30A6}" destId="{087DCB6D-0183-4C63-9AF4-F2543C593687}" srcOrd="4" destOrd="0" presId="urn:microsoft.com/office/officeart/2008/layout/VerticalCurvedList"/>
    <dgm:cxn modelId="{7078ACB8-8366-4436-9FEE-BECD08EB14B8}" type="presParOf" srcId="{087DCB6D-0183-4C63-9AF4-F2543C593687}" destId="{DD08986E-A5B6-4FFA-BC71-5A3E2DF168CB}" srcOrd="0" destOrd="0" presId="urn:microsoft.com/office/officeart/2008/layout/VerticalCurvedList"/>
    <dgm:cxn modelId="{73295015-0AD9-42E7-B71B-9ED6003617C5}" type="presParOf" srcId="{2127F14C-276D-4CB5-974C-7ABA708C30A6}" destId="{83376BF8-8C86-4913-8624-011255818C99}" srcOrd="5" destOrd="0" presId="urn:microsoft.com/office/officeart/2008/layout/VerticalCurvedList"/>
    <dgm:cxn modelId="{DEC86F40-9B6E-4913-AEB1-647225D21D53}" type="presParOf" srcId="{2127F14C-276D-4CB5-974C-7ABA708C30A6}" destId="{D050E528-BC22-4700-957E-C6381AC0FB29}" srcOrd="6" destOrd="0" presId="urn:microsoft.com/office/officeart/2008/layout/VerticalCurvedList"/>
    <dgm:cxn modelId="{3EFF74B2-DE20-4896-9667-4DDF90087A52}" type="presParOf" srcId="{D050E528-BC22-4700-957E-C6381AC0FB29}" destId="{F1C77A6C-CC7F-4607-AB47-EFC78F45003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87EB03-2E43-4ED3-9309-1748A42C6C3E}">
      <dsp:nvSpPr>
        <dsp:cNvPr id="0" name=""/>
        <dsp:cNvSpPr/>
      </dsp:nvSpPr>
      <dsp:spPr>
        <a:xfrm>
          <a:off x="-5089379" y="-779667"/>
          <a:ext cx="6060892" cy="6060892"/>
        </a:xfrm>
        <a:prstGeom prst="blockArc">
          <a:avLst>
            <a:gd name="adj1" fmla="val 18900000"/>
            <a:gd name="adj2" fmla="val 2700000"/>
            <a:gd name="adj3" fmla="val 35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D3D571-C8FC-47FA-B959-1316F138E4CB}">
      <dsp:nvSpPr>
        <dsp:cNvPr id="0" name=""/>
        <dsp:cNvSpPr/>
      </dsp:nvSpPr>
      <dsp:spPr>
        <a:xfrm>
          <a:off x="624840" y="450155"/>
          <a:ext cx="9444614" cy="900311"/>
        </a:xfrm>
        <a:prstGeom prst="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462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Tối ưu Loss function để học không gian biểu diễn embedding tốt hơn.</a:t>
          </a:r>
        </a:p>
      </dsp:txBody>
      <dsp:txXfrm>
        <a:off x="624840" y="450155"/>
        <a:ext cx="9444614" cy="900311"/>
      </dsp:txXfrm>
    </dsp:sp>
    <dsp:sp modelId="{DCDCACCD-E152-455F-99C0-8FB26C0FFDD0}">
      <dsp:nvSpPr>
        <dsp:cNvPr id="0" name=""/>
        <dsp:cNvSpPr/>
      </dsp:nvSpPr>
      <dsp:spPr>
        <a:xfrm>
          <a:off x="62145" y="337616"/>
          <a:ext cx="1125389" cy="11253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4BE8AE-49EC-475F-AB22-09DF060B600D}">
      <dsp:nvSpPr>
        <dsp:cNvPr id="0" name=""/>
        <dsp:cNvSpPr/>
      </dsp:nvSpPr>
      <dsp:spPr>
        <a:xfrm>
          <a:off x="952103" y="1800622"/>
          <a:ext cx="9117351" cy="90031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462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Cải thiện chất lượng embedding cho bài toán nhận diện </a:t>
          </a:r>
        </a:p>
      </dsp:txBody>
      <dsp:txXfrm>
        <a:off x="952103" y="1800622"/>
        <a:ext cx="9117351" cy="900311"/>
      </dsp:txXfrm>
    </dsp:sp>
    <dsp:sp modelId="{DD08986E-A5B6-4FFA-BC71-5A3E2DF168CB}">
      <dsp:nvSpPr>
        <dsp:cNvPr id="0" name=""/>
        <dsp:cNvSpPr/>
      </dsp:nvSpPr>
      <dsp:spPr>
        <a:xfrm>
          <a:off x="389408" y="1688083"/>
          <a:ext cx="1125389" cy="11253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376BF8-8C86-4913-8624-011255818C99}">
      <dsp:nvSpPr>
        <dsp:cNvPr id="0" name=""/>
        <dsp:cNvSpPr/>
      </dsp:nvSpPr>
      <dsp:spPr>
        <a:xfrm>
          <a:off x="624840" y="3151089"/>
          <a:ext cx="9444614" cy="900311"/>
        </a:xfrm>
        <a:prstGeom prst="rect">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4622" tIns="68580" rIns="68580" bIns="68580" numCol="1" spcCol="1270" anchor="ctr" anchorCtr="0">
          <a:noAutofit/>
        </a:bodyPr>
        <a:lstStyle/>
        <a:p>
          <a:pPr marL="0" lvl="0" indent="0" algn="l" defTabSz="1200150">
            <a:lnSpc>
              <a:spcPct val="90000"/>
            </a:lnSpc>
            <a:spcBef>
              <a:spcPct val="0"/>
            </a:spcBef>
            <a:spcAft>
              <a:spcPct val="35000"/>
            </a:spcAft>
            <a:buNone/>
          </a:pPr>
          <a:r>
            <a:rPr lang="en-US" sz="2700" kern="1200"/>
            <a:t>Học thông tin 3D</a:t>
          </a:r>
        </a:p>
      </dsp:txBody>
      <dsp:txXfrm>
        <a:off x="624840" y="3151089"/>
        <a:ext cx="9444614" cy="900311"/>
      </dsp:txXfrm>
    </dsp:sp>
    <dsp:sp modelId="{F1C77A6C-CC7F-4607-AB47-EFC78F45003C}">
      <dsp:nvSpPr>
        <dsp:cNvPr id="0" name=""/>
        <dsp:cNvSpPr/>
      </dsp:nvSpPr>
      <dsp:spPr>
        <a:xfrm>
          <a:off x="62145" y="3038550"/>
          <a:ext cx="1125389" cy="112538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1/21/2025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410162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586FE-3746-A38D-F5B4-17320AFD4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506F8A-770B-E269-45FD-514F9E0D43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3792D-A0EB-7FCC-17B2-A0AC628C20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2B032D-CB27-3939-3713-48A83E90AF57}"/>
              </a:ext>
            </a:extLst>
          </p:cNvPr>
          <p:cNvSpPr>
            <a:spLocks noGrp="1"/>
          </p:cNvSpPr>
          <p:nvPr>
            <p:ph type="sldNum" sz="quarter" idx="5"/>
          </p:nvPr>
        </p:nvSpPr>
        <p:spPr/>
        <p:txBody>
          <a:bodyPr/>
          <a:lstStyle/>
          <a:p>
            <a:fld id="{AB2FC7A4-3D1B-482D-8C9D-7642A2CE3076}" type="slidenum">
              <a:rPr lang="en-US" smtClean="0"/>
              <a:t>49</a:t>
            </a:fld>
            <a:endParaRPr lang="en-US"/>
          </a:p>
        </p:txBody>
      </p:sp>
    </p:spTree>
    <p:extLst>
      <p:ext uri="{BB962C8B-B14F-4D97-AF65-F5344CB8AC3E}">
        <p14:creationId xmlns:p14="http://schemas.microsoft.com/office/powerpoint/2010/main" val="1430473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1627593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0A5CE-DE84-9B48-E530-5810B5843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8E9AE-3C72-7D08-A91D-385291F9BB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BDC92B-18AC-4881-EB42-D13CA9B2D9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4ED133-8397-5CE6-B539-8FA1996B629E}"/>
              </a:ext>
            </a:extLst>
          </p:cNvPr>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1834898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E8922-737F-C893-06E5-9679624AC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B5F80-8361-81A6-48BD-11B759D877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F56EA3-C893-D390-00F6-1E30055FFF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DFDF6F0-7B7B-1450-20C7-73B263DC320D}"/>
              </a:ext>
            </a:extLst>
          </p:cNvPr>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4378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EAD50-0755-EB81-66FC-E6C7DD87F3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1A8DB5-22F9-5850-7085-E9A018014C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0AE1AF-2C66-30AF-EE3E-D87B9095DA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077EF9-4B47-20F5-30CD-A96BF27C7A91}"/>
              </a:ext>
            </a:extLst>
          </p:cNvPr>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586030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19052-1F03-F4EE-F7C8-05129BC88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04941-15B1-18FB-E19F-6717EB0412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85A585-9FD0-E047-F8DC-446E1B0293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9FBE3E-FC24-5F32-7433-73627BAC5C2C}"/>
              </a:ext>
            </a:extLst>
          </p:cNvPr>
          <p:cNvSpPr>
            <a:spLocks noGrp="1"/>
          </p:cNvSpPr>
          <p:nvPr>
            <p:ph type="sldNum" sz="quarter" idx="5"/>
          </p:nvPr>
        </p:nvSpPr>
        <p:spPr/>
        <p:txBody>
          <a:bodyPr/>
          <a:lstStyle/>
          <a:p>
            <a:fld id="{AB2FC7A4-3D1B-482D-8C9D-7642A2CE3076}" type="slidenum">
              <a:rPr lang="en-US" smtClean="0"/>
              <a:t>34</a:t>
            </a:fld>
            <a:endParaRPr lang="en-US"/>
          </a:p>
        </p:txBody>
      </p:sp>
    </p:spTree>
    <p:extLst>
      <p:ext uri="{BB962C8B-B14F-4D97-AF65-F5344CB8AC3E}">
        <p14:creationId xmlns:p14="http://schemas.microsoft.com/office/powerpoint/2010/main" val="2819680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771B-2EA3-5C9E-2E06-96325DCB8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024AB-C622-E37A-D6A9-7948A4AFB4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A7C916-0472-DC91-8715-ED8DA28A71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C9F930-3F42-1EF8-7E44-0FBD4A37B335}"/>
              </a:ext>
            </a:extLst>
          </p:cNvPr>
          <p:cNvSpPr>
            <a:spLocks noGrp="1"/>
          </p:cNvSpPr>
          <p:nvPr>
            <p:ph type="sldNum" sz="quarter" idx="5"/>
          </p:nvPr>
        </p:nvSpPr>
        <p:spPr/>
        <p:txBody>
          <a:bodyPr/>
          <a:lstStyle/>
          <a:p>
            <a:fld id="{AB2FC7A4-3D1B-482D-8C9D-7642A2CE3076}" type="slidenum">
              <a:rPr lang="en-US" smtClean="0"/>
              <a:t>35</a:t>
            </a:fld>
            <a:endParaRPr lang="en-US"/>
          </a:p>
        </p:txBody>
      </p:sp>
    </p:spTree>
    <p:extLst>
      <p:ext uri="{BB962C8B-B14F-4D97-AF65-F5344CB8AC3E}">
        <p14:creationId xmlns:p14="http://schemas.microsoft.com/office/powerpoint/2010/main" val="3944237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D3BED-710C-01F5-5D6B-4A14F85871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9BDB30-E38D-0B23-398D-9D5CDC3DF1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D81D6E-1220-59B7-66F9-B182E2ED259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112C94-5004-1349-0B97-DBF4CC8BC753}"/>
              </a:ext>
            </a:extLst>
          </p:cNvPr>
          <p:cNvSpPr>
            <a:spLocks noGrp="1"/>
          </p:cNvSpPr>
          <p:nvPr>
            <p:ph type="sldNum" sz="quarter" idx="5"/>
          </p:nvPr>
        </p:nvSpPr>
        <p:spPr/>
        <p:txBody>
          <a:bodyPr/>
          <a:lstStyle/>
          <a:p>
            <a:fld id="{AB2FC7A4-3D1B-482D-8C9D-7642A2CE3076}" type="slidenum">
              <a:rPr lang="en-US" smtClean="0"/>
              <a:t>37</a:t>
            </a:fld>
            <a:endParaRPr lang="en-US"/>
          </a:p>
        </p:txBody>
      </p:sp>
    </p:spTree>
    <p:extLst>
      <p:ext uri="{BB962C8B-B14F-4D97-AF65-F5344CB8AC3E}">
        <p14:creationId xmlns:p14="http://schemas.microsoft.com/office/powerpoint/2010/main" val="1178848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54C4A-C5C1-FDA5-9AAB-D34AA97BC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A96CBD-FC12-7237-1E91-CD77FF0C98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553083-1109-8593-F220-86BFA6450C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82C4DE-E36B-C51E-A53E-D98A79C78309}"/>
              </a:ext>
            </a:extLst>
          </p:cNvPr>
          <p:cNvSpPr>
            <a:spLocks noGrp="1"/>
          </p:cNvSpPr>
          <p:nvPr>
            <p:ph type="sldNum" sz="quarter" idx="5"/>
          </p:nvPr>
        </p:nvSpPr>
        <p:spPr/>
        <p:txBody>
          <a:bodyPr/>
          <a:lstStyle/>
          <a:p>
            <a:fld id="{AB2FC7A4-3D1B-482D-8C9D-7642A2CE3076}" type="slidenum">
              <a:rPr lang="en-US" smtClean="0"/>
              <a:t>48</a:t>
            </a:fld>
            <a:endParaRPr lang="en-US"/>
          </a:p>
        </p:txBody>
      </p:sp>
    </p:spTree>
    <p:extLst>
      <p:ext uri="{BB962C8B-B14F-4D97-AF65-F5344CB8AC3E}">
        <p14:creationId xmlns:p14="http://schemas.microsoft.com/office/powerpoint/2010/main" val="2822031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1/21/2025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1/21/2025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1/21/2025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1/21/2025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1/21/2025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1/21/2025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1/21/2025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25_2D3ECEB7.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ibug.doc.ic.ac.uk/media/uploads/documents/cvprw_photoface.pdf" TargetMode="Externa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17.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48_DB994FF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1604.02878" TargetMode="External"/><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4D_7BC524B9.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10.xml"/><Relationship Id="rId5" Type="http://schemas.openxmlformats.org/officeDocument/2006/relationships/image" Target="../media/image2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arxiv.org/abs/2004.04989" TargetMode="External"/><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s://arxiv.org/abs/2004.04989" TargetMode="External"/><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arxiv.org/abs/2004.04989" TargetMode="Externa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7A6EE-DCCB-EDD3-8B20-B075D2132F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DEFAD-4052-E409-073E-71CC603F4273}"/>
              </a:ext>
            </a:extLst>
          </p:cNvPr>
          <p:cNvSpPr>
            <a:spLocks noGrp="1"/>
          </p:cNvSpPr>
          <p:nvPr>
            <p:ph type="title"/>
          </p:nvPr>
        </p:nvSpPr>
        <p:spPr/>
        <p:txBody>
          <a:bodyPr/>
          <a:lstStyle/>
          <a:p>
            <a:r>
              <a:rPr lang="en-US"/>
              <a:t>NỘI DUNG THUYẾT TRÌNH</a:t>
            </a:r>
          </a:p>
        </p:txBody>
      </p:sp>
      <p:sp>
        <p:nvSpPr>
          <p:cNvPr id="3" name="Content Placeholder 2">
            <a:extLst>
              <a:ext uri="{FF2B5EF4-FFF2-40B4-BE49-F238E27FC236}">
                <a16:creationId xmlns:a16="http://schemas.microsoft.com/office/drawing/2014/main" id="{B12C4CC6-A126-CD57-CFBD-BA859683795E}"/>
              </a:ext>
            </a:extLst>
          </p:cNvPr>
          <p:cNvSpPr>
            <a:spLocks noGrp="1"/>
          </p:cNvSpPr>
          <p:nvPr>
            <p:ph sz="quarter" idx="13"/>
          </p:nvPr>
        </p:nvSpPr>
        <p:spPr>
          <a:xfrm>
            <a:off x="338736" y="1291490"/>
            <a:ext cx="11514528" cy="4524094"/>
          </a:xfrm>
        </p:spPr>
        <p:txBody>
          <a:bodyPr/>
          <a:lstStyle/>
          <a:p>
            <a:pPr marL="514350" indent="-514350">
              <a:lnSpc>
                <a:spcPct val="150000"/>
              </a:lnSpc>
              <a:buFont typeface="+mj-lt"/>
              <a:buAutoNum type="arabicPeriod"/>
            </a:pPr>
            <a:r>
              <a:rPr lang="en-US"/>
              <a:t>Giới thiệu mục đích đề tài</a:t>
            </a:r>
          </a:p>
          <a:p>
            <a:pPr marL="514350" indent="-514350">
              <a:lnSpc>
                <a:spcPct val="150000"/>
              </a:lnSpc>
              <a:buFont typeface="+mj-lt"/>
              <a:buAutoNum type="arabicPeriod"/>
            </a:pPr>
            <a:r>
              <a:rPr lang="en-US"/>
              <a:t>Các hướng nghiên cứu hiện nay</a:t>
            </a:r>
          </a:p>
          <a:p>
            <a:pPr marL="514350" indent="-514350">
              <a:lnSpc>
                <a:spcPct val="150000"/>
              </a:lnSpc>
              <a:buFont typeface="+mj-lt"/>
              <a:buAutoNum type="arabicPeriod"/>
            </a:pPr>
            <a:r>
              <a:rPr lang="en-US">
                <a:solidFill>
                  <a:srgbClr val="FF0000"/>
                </a:solidFill>
              </a:rPr>
              <a:t>Phương án thực hiện</a:t>
            </a:r>
          </a:p>
          <a:p>
            <a:pPr marL="514350" indent="-514350">
              <a:lnSpc>
                <a:spcPct val="150000"/>
              </a:lnSpc>
              <a:buFont typeface="+mj-lt"/>
              <a:buAutoNum type="arabicPeriod"/>
            </a:pPr>
            <a:r>
              <a:rPr lang="en-US"/>
              <a:t>Tổng kết kết quả</a:t>
            </a:r>
          </a:p>
          <a:p>
            <a:pPr marL="514350" indent="-514350">
              <a:lnSpc>
                <a:spcPct val="150000"/>
              </a:lnSpc>
              <a:buFont typeface="+mj-lt"/>
              <a:buAutoNum type="arabicPeriod"/>
            </a:pPr>
            <a:r>
              <a:rPr lang="en-US"/>
              <a:t>Cải thiện</a:t>
            </a:r>
          </a:p>
          <a:p>
            <a:pPr marL="514350" indent="-514350">
              <a:lnSpc>
                <a:spcPct val="150000"/>
              </a:lnSpc>
              <a:buFont typeface="+mj-lt"/>
              <a:buAutoNum type="arabicPeriod"/>
            </a:pPr>
            <a:r>
              <a:rPr lang="en-US"/>
              <a:t>Kết luận</a:t>
            </a:r>
          </a:p>
        </p:txBody>
      </p:sp>
      <p:sp>
        <p:nvSpPr>
          <p:cNvPr id="4" name="Slide Number Placeholder 3">
            <a:extLst>
              <a:ext uri="{FF2B5EF4-FFF2-40B4-BE49-F238E27FC236}">
                <a16:creationId xmlns:a16="http://schemas.microsoft.com/office/drawing/2014/main" id="{BA294AF8-3828-35C0-AD9E-5B29767BE037}"/>
              </a:ext>
            </a:extLst>
          </p:cNvPr>
          <p:cNvSpPr>
            <a:spLocks noGrp="1"/>
          </p:cNvSpPr>
          <p:nvPr>
            <p:ph type="sldNum" sz="quarter" idx="12"/>
          </p:nvPr>
        </p:nvSpPr>
        <p:spPr/>
        <p:txBody>
          <a:bodyPr/>
          <a:lstStyle/>
          <a:p>
            <a:fld id="{9EA0BE3B-158A-4EDF-80DC-E394A0D1600F}" type="slidenum">
              <a:rPr lang="en-US" smtClean="0"/>
              <a:pPr/>
              <a:t>10</a:t>
            </a:fld>
            <a:endParaRPr lang="en-US"/>
          </a:p>
        </p:txBody>
      </p:sp>
    </p:spTree>
    <p:extLst>
      <p:ext uri="{BB962C8B-B14F-4D97-AF65-F5344CB8AC3E}">
        <p14:creationId xmlns:p14="http://schemas.microsoft.com/office/powerpoint/2010/main" val="3256529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205662-73D5-E333-3DA9-F969C66859DE}"/>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3" name="Title 2">
            <a:extLst>
              <a:ext uri="{FF2B5EF4-FFF2-40B4-BE49-F238E27FC236}">
                <a16:creationId xmlns:a16="http://schemas.microsoft.com/office/drawing/2014/main" id="{1A898B82-5CD5-B5ED-994E-E792A7BFBC46}"/>
              </a:ext>
            </a:extLst>
          </p:cNvPr>
          <p:cNvSpPr>
            <a:spLocks noGrp="1"/>
          </p:cNvSpPr>
          <p:nvPr>
            <p:ph type="title"/>
          </p:nvPr>
        </p:nvSpPr>
        <p:spPr/>
        <p:txBody>
          <a:bodyPr/>
          <a:lstStyle/>
          <a:p>
            <a:r>
              <a:rPr lang="en-US"/>
              <a:t>3. Phương án thực hiện – Tổng quan </a:t>
            </a:r>
          </a:p>
        </p:txBody>
      </p:sp>
      <p:sp>
        <p:nvSpPr>
          <p:cNvPr id="15" name="Rectangle 14">
            <a:extLst>
              <a:ext uri="{FF2B5EF4-FFF2-40B4-BE49-F238E27FC236}">
                <a16:creationId xmlns:a16="http://schemas.microsoft.com/office/drawing/2014/main" id="{493CEF78-21C4-190C-9CF7-1EF069B7A91B}"/>
              </a:ext>
            </a:extLst>
          </p:cNvPr>
          <p:cNvSpPr/>
          <p:nvPr/>
        </p:nvSpPr>
        <p:spPr>
          <a:xfrm>
            <a:off x="1395674" y="1817960"/>
            <a:ext cx="2923453" cy="43609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Tiền xử lý dữ liệu</a:t>
            </a:r>
          </a:p>
        </p:txBody>
      </p:sp>
      <p:sp>
        <p:nvSpPr>
          <p:cNvPr id="16" name="Rectangle 15">
            <a:extLst>
              <a:ext uri="{FF2B5EF4-FFF2-40B4-BE49-F238E27FC236}">
                <a16:creationId xmlns:a16="http://schemas.microsoft.com/office/drawing/2014/main" id="{72502C75-0BD1-6705-968F-371EF0D5ED6D}"/>
              </a:ext>
            </a:extLst>
          </p:cNvPr>
          <p:cNvSpPr/>
          <p:nvPr/>
        </p:nvSpPr>
        <p:spPr>
          <a:xfrm>
            <a:off x="1395674" y="4062224"/>
            <a:ext cx="2923453" cy="436098"/>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Huấn luyện bộ nhận diện</a:t>
            </a:r>
          </a:p>
        </p:txBody>
      </p:sp>
      <p:grpSp>
        <p:nvGrpSpPr>
          <p:cNvPr id="19" name="Group 18">
            <a:extLst>
              <a:ext uri="{FF2B5EF4-FFF2-40B4-BE49-F238E27FC236}">
                <a16:creationId xmlns:a16="http://schemas.microsoft.com/office/drawing/2014/main" id="{436A59FA-E106-0EB3-021E-A8CAD50507A5}"/>
              </a:ext>
            </a:extLst>
          </p:cNvPr>
          <p:cNvGrpSpPr/>
          <p:nvPr/>
        </p:nvGrpSpPr>
        <p:grpSpPr>
          <a:xfrm>
            <a:off x="5092541" y="1217764"/>
            <a:ext cx="6391072" cy="1636490"/>
            <a:chOff x="5661498" y="1318143"/>
            <a:chExt cx="6391072" cy="1636490"/>
          </a:xfrm>
        </p:grpSpPr>
        <p:sp>
          <p:nvSpPr>
            <p:cNvPr id="8" name="Rectangle 7">
              <a:extLst>
                <a:ext uri="{FF2B5EF4-FFF2-40B4-BE49-F238E27FC236}">
                  <a16:creationId xmlns:a16="http://schemas.microsoft.com/office/drawing/2014/main" id="{5FE080C8-F3F7-719A-1F9E-C55700B71EE5}"/>
                </a:ext>
              </a:extLst>
            </p:cNvPr>
            <p:cNvSpPr/>
            <p:nvPr/>
          </p:nvSpPr>
          <p:spPr>
            <a:xfrm>
              <a:off x="6096000" y="1318143"/>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Chọn dataset và tái tạo các ảnh mang thông tin 3D</a:t>
              </a:r>
            </a:p>
          </p:txBody>
        </p:sp>
        <p:sp>
          <p:nvSpPr>
            <p:cNvPr id="13" name="Rectangle 12">
              <a:extLst>
                <a:ext uri="{FF2B5EF4-FFF2-40B4-BE49-F238E27FC236}">
                  <a16:creationId xmlns:a16="http://schemas.microsoft.com/office/drawing/2014/main" id="{44426A98-76EA-187F-67DC-9EDEDAC4C412}"/>
                </a:ext>
              </a:extLst>
            </p:cNvPr>
            <p:cNvSpPr/>
            <p:nvPr/>
          </p:nvSpPr>
          <p:spPr>
            <a:xfrm>
              <a:off x="6104690" y="1918339"/>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Face Alignment: Crop khuôn mặt</a:t>
              </a:r>
            </a:p>
          </p:txBody>
        </p:sp>
        <p:sp>
          <p:nvSpPr>
            <p:cNvPr id="17" name="Rectangle 16">
              <a:extLst>
                <a:ext uri="{FF2B5EF4-FFF2-40B4-BE49-F238E27FC236}">
                  <a16:creationId xmlns:a16="http://schemas.microsoft.com/office/drawing/2014/main" id="{282B0618-275C-5461-0EF4-F040A246206D}"/>
                </a:ext>
              </a:extLst>
            </p:cNvPr>
            <p:cNvSpPr/>
            <p:nvPr/>
          </p:nvSpPr>
          <p:spPr>
            <a:xfrm>
              <a:off x="6096000" y="2518535"/>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Phân tích và lọc dataset</a:t>
              </a:r>
            </a:p>
          </p:txBody>
        </p:sp>
        <p:sp>
          <p:nvSpPr>
            <p:cNvPr id="18" name="Double Brace 17">
              <a:extLst>
                <a:ext uri="{FF2B5EF4-FFF2-40B4-BE49-F238E27FC236}">
                  <a16:creationId xmlns:a16="http://schemas.microsoft.com/office/drawing/2014/main" id="{DA3C42E5-24BF-0283-1084-FAD1E4551C86}"/>
                </a:ext>
              </a:extLst>
            </p:cNvPr>
            <p:cNvSpPr/>
            <p:nvPr/>
          </p:nvSpPr>
          <p:spPr>
            <a:xfrm>
              <a:off x="5661498" y="1366152"/>
              <a:ext cx="6391072" cy="1588481"/>
            </a:xfrm>
            <a:prstGeom prst="bracePair">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50B950FF-62BA-1EAB-FBE3-5CF183D74718}"/>
              </a:ext>
            </a:extLst>
          </p:cNvPr>
          <p:cNvSpPr/>
          <p:nvPr/>
        </p:nvSpPr>
        <p:spPr>
          <a:xfrm>
            <a:off x="5527043" y="3142609"/>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Xây dựng kiến trúc bộ nhận diện</a:t>
            </a:r>
          </a:p>
        </p:txBody>
      </p:sp>
      <p:sp>
        <p:nvSpPr>
          <p:cNvPr id="22" name="Rectangle 21">
            <a:extLst>
              <a:ext uri="{FF2B5EF4-FFF2-40B4-BE49-F238E27FC236}">
                <a16:creationId xmlns:a16="http://schemas.microsoft.com/office/drawing/2014/main" id="{9674B9D9-77B9-7B65-C5C7-5FFCE8524D42}"/>
              </a:ext>
            </a:extLst>
          </p:cNvPr>
          <p:cNvSpPr/>
          <p:nvPr/>
        </p:nvSpPr>
        <p:spPr>
          <a:xfrm>
            <a:off x="5535733" y="3742805"/>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Lựa chọn loss function, backbone</a:t>
            </a:r>
          </a:p>
        </p:txBody>
      </p:sp>
      <p:sp>
        <p:nvSpPr>
          <p:cNvPr id="23" name="Rectangle 22">
            <a:extLst>
              <a:ext uri="{FF2B5EF4-FFF2-40B4-BE49-F238E27FC236}">
                <a16:creationId xmlns:a16="http://schemas.microsoft.com/office/drawing/2014/main" id="{EE6656A4-199C-8147-9D2D-A419A6F382B8}"/>
              </a:ext>
            </a:extLst>
          </p:cNvPr>
          <p:cNvSpPr/>
          <p:nvPr/>
        </p:nvSpPr>
        <p:spPr>
          <a:xfrm>
            <a:off x="5527043" y="4343001"/>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Data Augmentation</a:t>
            </a:r>
          </a:p>
        </p:txBody>
      </p:sp>
      <p:sp>
        <p:nvSpPr>
          <p:cNvPr id="24" name="Double Brace 23">
            <a:extLst>
              <a:ext uri="{FF2B5EF4-FFF2-40B4-BE49-F238E27FC236}">
                <a16:creationId xmlns:a16="http://schemas.microsoft.com/office/drawing/2014/main" id="{B87CAF42-E848-AE37-7513-81030CF10C83}"/>
              </a:ext>
            </a:extLst>
          </p:cNvPr>
          <p:cNvSpPr/>
          <p:nvPr/>
        </p:nvSpPr>
        <p:spPr>
          <a:xfrm>
            <a:off x="5092541" y="3142609"/>
            <a:ext cx="6391072" cy="2275329"/>
          </a:xfrm>
          <a:prstGeom prst="bracePair">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05F9F016-D036-334B-60E5-C9D922EA4465}"/>
              </a:ext>
            </a:extLst>
          </p:cNvPr>
          <p:cNvSpPr/>
          <p:nvPr/>
        </p:nvSpPr>
        <p:spPr>
          <a:xfrm>
            <a:off x="1395674" y="5661836"/>
            <a:ext cx="2923453" cy="436098"/>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Kiểm tra với tập test</a:t>
            </a:r>
          </a:p>
        </p:txBody>
      </p:sp>
      <p:grpSp>
        <p:nvGrpSpPr>
          <p:cNvPr id="36" name="Group 35">
            <a:extLst>
              <a:ext uri="{FF2B5EF4-FFF2-40B4-BE49-F238E27FC236}">
                <a16:creationId xmlns:a16="http://schemas.microsoft.com/office/drawing/2014/main" id="{8C2FCCDB-0A86-BDC1-6578-0120F7ACB6D7}"/>
              </a:ext>
            </a:extLst>
          </p:cNvPr>
          <p:cNvGrpSpPr/>
          <p:nvPr/>
        </p:nvGrpSpPr>
        <p:grpSpPr>
          <a:xfrm>
            <a:off x="5092541" y="5674629"/>
            <a:ext cx="6391072" cy="436099"/>
            <a:chOff x="5661498" y="1366152"/>
            <a:chExt cx="6089293" cy="1636491"/>
          </a:xfrm>
        </p:grpSpPr>
        <p:sp>
          <p:nvSpPr>
            <p:cNvPr id="37" name="Rectangle 36">
              <a:extLst>
                <a:ext uri="{FF2B5EF4-FFF2-40B4-BE49-F238E27FC236}">
                  <a16:creationId xmlns:a16="http://schemas.microsoft.com/office/drawing/2014/main" id="{E135799D-0473-E816-DE13-BB51838BD911}"/>
                </a:ext>
              </a:extLst>
            </p:cNvPr>
            <p:cNvSpPr/>
            <p:nvPr/>
          </p:nvSpPr>
          <p:spPr>
            <a:xfrm>
              <a:off x="6075482" y="1366152"/>
              <a:ext cx="5253044" cy="16364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Kiểm tra bộ nhận diện với tập test</a:t>
              </a:r>
            </a:p>
          </p:txBody>
        </p:sp>
        <p:sp>
          <p:nvSpPr>
            <p:cNvPr id="40" name="Double Brace 39">
              <a:extLst>
                <a:ext uri="{FF2B5EF4-FFF2-40B4-BE49-F238E27FC236}">
                  <a16:creationId xmlns:a16="http://schemas.microsoft.com/office/drawing/2014/main" id="{F40BDDE9-58B3-BE9D-5DA1-CF668BBDD37B}"/>
                </a:ext>
              </a:extLst>
            </p:cNvPr>
            <p:cNvSpPr/>
            <p:nvPr/>
          </p:nvSpPr>
          <p:spPr>
            <a:xfrm>
              <a:off x="5661498" y="1366152"/>
              <a:ext cx="6089293" cy="1588481"/>
            </a:xfrm>
            <a:prstGeom prst="bracePair">
              <a:avLst>
                <a:gd name="adj" fmla="val 25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C59AD23B-5DE2-A7DA-DB87-9CDFA069CC77}"/>
              </a:ext>
            </a:extLst>
          </p:cNvPr>
          <p:cNvSpPr/>
          <p:nvPr/>
        </p:nvSpPr>
        <p:spPr>
          <a:xfrm>
            <a:off x="5535733" y="4981840"/>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Huấn luyện bộ nhận diện</a:t>
            </a:r>
          </a:p>
        </p:txBody>
      </p:sp>
    </p:spTree>
    <p:extLst>
      <p:ext uri="{BB962C8B-B14F-4D97-AF65-F5344CB8AC3E}">
        <p14:creationId xmlns:p14="http://schemas.microsoft.com/office/powerpoint/2010/main" val="759090871"/>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A8357-1C66-1664-1091-09795BACAE8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B4DAC0-90D7-013E-9BFC-D60247D98073}"/>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7AC7F7AA-D8B9-E9C2-2E65-A17AB015D8EA}"/>
              </a:ext>
            </a:extLst>
          </p:cNvPr>
          <p:cNvSpPr>
            <a:spLocks noGrp="1"/>
          </p:cNvSpPr>
          <p:nvPr>
            <p:ph type="title"/>
          </p:nvPr>
        </p:nvSpPr>
        <p:spPr/>
        <p:txBody>
          <a:bodyPr/>
          <a:lstStyle/>
          <a:p>
            <a:r>
              <a:rPr lang="en-US"/>
              <a:t>3. Phương án thực hiện – </a:t>
            </a:r>
            <a:r>
              <a:rPr lang="en-US" sz="2800" b="1"/>
              <a:t>Tiền xử lý dữ liệu (1)</a:t>
            </a:r>
            <a:br>
              <a:rPr lang="en-US" sz="2800" b="1"/>
            </a:br>
            <a:endParaRPr lang="en-US"/>
          </a:p>
        </p:txBody>
      </p:sp>
      <p:sp>
        <p:nvSpPr>
          <p:cNvPr id="5" name="TextBox 4">
            <a:extLst>
              <a:ext uri="{FF2B5EF4-FFF2-40B4-BE49-F238E27FC236}">
                <a16:creationId xmlns:a16="http://schemas.microsoft.com/office/drawing/2014/main" id="{B0A48698-7A8E-0BC6-1437-D1A65740442D}"/>
              </a:ext>
            </a:extLst>
          </p:cNvPr>
          <p:cNvSpPr txBox="1"/>
          <p:nvPr/>
        </p:nvSpPr>
        <p:spPr>
          <a:xfrm>
            <a:off x="4702302" y="6488668"/>
            <a:ext cx="2192274" cy="369332"/>
          </a:xfrm>
          <a:prstGeom prst="rect">
            <a:avLst/>
          </a:prstGeom>
          <a:noFill/>
        </p:spPr>
        <p:txBody>
          <a:bodyPr wrap="square">
            <a:spAutoFit/>
          </a:bodyPr>
          <a:lstStyle/>
          <a:p>
            <a:r>
              <a:rPr lang="en-US">
                <a:hlinkClick r:id="rId2"/>
              </a:rPr>
              <a:t>cvprw_photoface.pdf</a:t>
            </a:r>
            <a:endParaRPr lang="en-US"/>
          </a:p>
        </p:txBody>
      </p:sp>
      <p:grpSp>
        <p:nvGrpSpPr>
          <p:cNvPr id="10" name="Group 9">
            <a:extLst>
              <a:ext uri="{FF2B5EF4-FFF2-40B4-BE49-F238E27FC236}">
                <a16:creationId xmlns:a16="http://schemas.microsoft.com/office/drawing/2014/main" id="{1459F0F3-AF4C-9A8D-B944-A0B3919AC476}"/>
              </a:ext>
            </a:extLst>
          </p:cNvPr>
          <p:cNvGrpSpPr/>
          <p:nvPr/>
        </p:nvGrpSpPr>
        <p:grpSpPr>
          <a:xfrm>
            <a:off x="338736" y="1656435"/>
            <a:ext cx="11514528" cy="461666"/>
            <a:chOff x="376595" y="5054281"/>
            <a:chExt cx="11514528" cy="461666"/>
          </a:xfrm>
        </p:grpSpPr>
        <p:sp>
          <p:nvSpPr>
            <p:cNvPr id="11" name="TextBox 10">
              <a:extLst>
                <a:ext uri="{FF2B5EF4-FFF2-40B4-BE49-F238E27FC236}">
                  <a16:creationId xmlns:a16="http://schemas.microsoft.com/office/drawing/2014/main" id="{42A80B5D-12A8-EF34-9D44-98A789AD62F1}"/>
                </a:ext>
              </a:extLst>
            </p:cNvPr>
            <p:cNvSpPr txBox="1"/>
            <p:nvPr/>
          </p:nvSpPr>
          <p:spPr>
            <a:xfrm>
              <a:off x="1084542" y="5054281"/>
              <a:ext cx="10806581" cy="461665"/>
            </a:xfrm>
            <a:prstGeom prst="rect">
              <a:avLst/>
            </a:prstGeom>
            <a:noFill/>
          </p:spPr>
          <p:txBody>
            <a:bodyPr wrap="square" rtlCol="0">
              <a:spAutoFit/>
            </a:bodyPr>
            <a:lstStyle/>
            <a:p>
              <a:r>
                <a:rPr lang="en-US" sz="2400"/>
                <a:t>Dữ liệu sử dụng là Photoface Database</a:t>
              </a:r>
            </a:p>
          </p:txBody>
        </p:sp>
        <p:pic>
          <p:nvPicPr>
            <p:cNvPr id="12" name="Picture 11" descr="A red arrow with a black background&#10;&#10;Description automatically generated">
              <a:extLst>
                <a:ext uri="{FF2B5EF4-FFF2-40B4-BE49-F238E27FC236}">
                  <a16:creationId xmlns:a16="http://schemas.microsoft.com/office/drawing/2014/main" id="{0A45D005-8C92-82EC-04A1-A4186D27D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95" y="5054282"/>
              <a:ext cx="707947" cy="461665"/>
            </a:xfrm>
            <a:prstGeom prst="rect">
              <a:avLst/>
            </a:prstGeom>
          </p:spPr>
        </p:pic>
      </p:grpSp>
      <p:sp>
        <p:nvSpPr>
          <p:cNvPr id="14" name="TextBox 13">
            <a:extLst>
              <a:ext uri="{FF2B5EF4-FFF2-40B4-BE49-F238E27FC236}">
                <a16:creationId xmlns:a16="http://schemas.microsoft.com/office/drawing/2014/main" id="{CD8DE197-1C1D-6A14-26B1-7F2E6E769FA4}"/>
              </a:ext>
            </a:extLst>
          </p:cNvPr>
          <p:cNvSpPr txBox="1"/>
          <p:nvPr/>
        </p:nvSpPr>
        <p:spPr>
          <a:xfrm>
            <a:off x="1046683" y="2647020"/>
            <a:ext cx="6803136" cy="2554545"/>
          </a:xfrm>
          <a:prstGeom prst="rect">
            <a:avLst/>
          </a:prstGeom>
          <a:noFill/>
        </p:spPr>
        <p:txBody>
          <a:bodyPr wrap="square" rtlCol="0">
            <a:spAutoFit/>
          </a:bodyPr>
          <a:lstStyle/>
          <a:p>
            <a:pPr marL="285750" indent="-285750">
              <a:buFont typeface="Arial" panose="020B0604020202020204" pitchFamily="34" charset="0"/>
              <a:buChar char="•"/>
            </a:pPr>
            <a:r>
              <a:rPr lang="en-US" sz="2000"/>
              <a:t>Được thu thập bởi các nhóm nghiên cứu từ các trường đại học hang đầu như </a:t>
            </a:r>
            <a:r>
              <a:rPr lang="en-US" sz="2000" b="1"/>
              <a:t>Imperial College London</a:t>
            </a:r>
            <a:r>
              <a:rPr lang="en-US" sz="2000"/>
              <a:t>, </a:t>
            </a:r>
            <a:r>
              <a:rPr lang="en-US" sz="2000" b="1"/>
              <a:t>University of the West of England</a:t>
            </a:r>
            <a:r>
              <a:rPr lang="en-US" sz="2000"/>
              <a:t>, và </a:t>
            </a:r>
            <a:r>
              <a:rPr lang="en-US" sz="2000" b="1"/>
              <a:t>Kingston University London</a:t>
            </a:r>
          </a:p>
          <a:p>
            <a:pPr marL="285750" indent="-285750">
              <a:buFont typeface="Arial" panose="020B0604020202020204" pitchFamily="34" charset="0"/>
              <a:buChar char="•"/>
            </a:pPr>
            <a:endParaRPr lang="en-US" sz="2000" b="1"/>
          </a:p>
          <a:p>
            <a:pPr marL="285750" indent="-285750">
              <a:buFont typeface="Arial" panose="020B0604020202020204" pitchFamily="34" charset="0"/>
              <a:buChar char="•"/>
            </a:pPr>
            <a:r>
              <a:rPr lang="en-US" sz="2000"/>
              <a:t>Là dữ liệu được thu thập trong môi trường thực tế, phục vụ nghiên cứu nhận diện trong thương mại.</a:t>
            </a:r>
          </a:p>
          <a:p>
            <a:endParaRPr lang="en-US" sz="2000"/>
          </a:p>
          <a:p>
            <a:pPr marL="285750" indent="-285750">
              <a:buFont typeface="Arial" panose="020B0604020202020204" pitchFamily="34" charset="0"/>
              <a:buChar char="•"/>
            </a:pPr>
            <a:r>
              <a:rPr lang="en-US" sz="2000"/>
              <a:t>Dataset có 453 </a:t>
            </a:r>
            <a:r>
              <a:rPr lang="en-US" sz="2000">
                <a:solidFill>
                  <a:srgbClr val="FF0000"/>
                </a:solidFill>
              </a:rPr>
              <a:t>người </a:t>
            </a:r>
            <a:r>
              <a:rPr lang="en-US" sz="2000"/>
              <a:t>và tổng cộng 3159 </a:t>
            </a:r>
            <a:r>
              <a:rPr lang="en-US" sz="2000">
                <a:solidFill>
                  <a:srgbClr val="FF0000"/>
                </a:solidFill>
              </a:rPr>
              <a:t>phiên chụp</a:t>
            </a:r>
          </a:p>
        </p:txBody>
      </p:sp>
      <p:pic>
        <p:nvPicPr>
          <p:cNvPr id="33" name="Picture 32">
            <a:extLst>
              <a:ext uri="{FF2B5EF4-FFF2-40B4-BE49-F238E27FC236}">
                <a16:creationId xmlns:a16="http://schemas.microsoft.com/office/drawing/2014/main" id="{2C4CCDAB-6961-63B5-EEFF-431C1DF39129}"/>
              </a:ext>
            </a:extLst>
          </p:cNvPr>
          <p:cNvPicPr>
            <a:picLocks noChangeAspect="1"/>
          </p:cNvPicPr>
          <p:nvPr/>
        </p:nvPicPr>
        <p:blipFill>
          <a:blip r:embed="rId4"/>
          <a:stretch>
            <a:fillRect/>
          </a:stretch>
        </p:blipFill>
        <p:spPr>
          <a:xfrm>
            <a:off x="8074146" y="2256650"/>
            <a:ext cx="3290663" cy="3335283"/>
          </a:xfrm>
          <a:prstGeom prst="rect">
            <a:avLst/>
          </a:prstGeom>
        </p:spPr>
      </p:pic>
    </p:spTree>
    <p:extLst>
      <p:ext uri="{BB962C8B-B14F-4D97-AF65-F5344CB8AC3E}">
        <p14:creationId xmlns:p14="http://schemas.microsoft.com/office/powerpoint/2010/main" val="2033843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ED039D-D55B-60A3-702B-59BFA704DB53}"/>
              </a:ext>
            </a:extLst>
          </p:cNvPr>
          <p:cNvSpPr>
            <a:spLocks noGrp="1"/>
          </p:cNvSpPr>
          <p:nvPr>
            <p:ph type="sldNum" sz="quarter" idx="12"/>
          </p:nvPr>
        </p:nvSpPr>
        <p:spPr>
          <a:xfrm>
            <a:off x="9120607" y="6562894"/>
            <a:ext cx="2743200" cy="365125"/>
          </a:xfrm>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7DF10B8C-AB0B-9D71-0FBB-362F94A0B9E6}"/>
              </a:ext>
            </a:extLst>
          </p:cNvPr>
          <p:cNvSpPr>
            <a:spLocks noGrp="1"/>
          </p:cNvSpPr>
          <p:nvPr>
            <p:ph type="title"/>
          </p:nvPr>
        </p:nvSpPr>
        <p:spPr/>
        <p:txBody>
          <a:bodyPr/>
          <a:lstStyle/>
          <a:p>
            <a:r>
              <a:rPr lang="en-US"/>
              <a:t>3. Phương án thực hiện – </a:t>
            </a:r>
            <a:r>
              <a:rPr lang="en-US" sz="2800" b="1"/>
              <a:t>Tiền xử lý dữ liệu (2)</a:t>
            </a:r>
            <a:br>
              <a:rPr lang="en-US" sz="2800" b="1"/>
            </a:br>
            <a:endParaRPr lang="en-US"/>
          </a:p>
        </p:txBody>
      </p:sp>
      <p:pic>
        <p:nvPicPr>
          <p:cNvPr id="34" name="Picture 33" descr="A blue arrow pointing to the right&#10;&#10;Description automatically generated">
            <a:extLst>
              <a:ext uri="{FF2B5EF4-FFF2-40B4-BE49-F238E27FC236}">
                <a16:creationId xmlns:a16="http://schemas.microsoft.com/office/drawing/2014/main" id="{3C48F2F0-2D53-8670-1C7E-735CA6D00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299" y="3675443"/>
            <a:ext cx="1167777" cy="744754"/>
          </a:xfrm>
          <a:prstGeom prst="rect">
            <a:avLst/>
          </a:prstGeom>
        </p:spPr>
      </p:pic>
      <p:grpSp>
        <p:nvGrpSpPr>
          <p:cNvPr id="5" name="Group 4">
            <a:extLst>
              <a:ext uri="{FF2B5EF4-FFF2-40B4-BE49-F238E27FC236}">
                <a16:creationId xmlns:a16="http://schemas.microsoft.com/office/drawing/2014/main" id="{7C1D9E8F-6BA8-619A-7FAB-5492AB16EE9B}"/>
              </a:ext>
            </a:extLst>
          </p:cNvPr>
          <p:cNvGrpSpPr/>
          <p:nvPr/>
        </p:nvGrpSpPr>
        <p:grpSpPr>
          <a:xfrm>
            <a:off x="966050" y="2390395"/>
            <a:ext cx="2712689" cy="3634535"/>
            <a:chOff x="1487339" y="2088086"/>
            <a:chExt cx="3056539" cy="3955808"/>
          </a:xfrm>
        </p:grpSpPr>
        <p:grpSp>
          <p:nvGrpSpPr>
            <p:cNvPr id="32" name="Group 31">
              <a:extLst>
                <a:ext uri="{FF2B5EF4-FFF2-40B4-BE49-F238E27FC236}">
                  <a16:creationId xmlns:a16="http://schemas.microsoft.com/office/drawing/2014/main" id="{F37E61F3-494A-AA68-F90D-19949F5B5449}"/>
                </a:ext>
              </a:extLst>
            </p:cNvPr>
            <p:cNvGrpSpPr/>
            <p:nvPr/>
          </p:nvGrpSpPr>
          <p:grpSpPr>
            <a:xfrm>
              <a:off x="1655064" y="2088086"/>
              <a:ext cx="2724912" cy="3167973"/>
              <a:chOff x="881042" y="2156461"/>
              <a:chExt cx="3541196" cy="4100113"/>
            </a:xfrm>
          </p:grpSpPr>
          <p:pic>
            <p:nvPicPr>
              <p:cNvPr id="15" name="Picture 14" descr="A person wearing glasses and looking at the camera&#10;&#10;Description automatically generated">
                <a:extLst>
                  <a:ext uri="{FF2B5EF4-FFF2-40B4-BE49-F238E27FC236}">
                    <a16:creationId xmlns:a16="http://schemas.microsoft.com/office/drawing/2014/main" id="{205886C9-EA50-285B-0E57-A1C8A03D7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043" y="4331790"/>
                <a:ext cx="1548253" cy="1924784"/>
              </a:xfrm>
              <a:prstGeom prst="rect">
                <a:avLst/>
              </a:prstGeom>
            </p:spPr>
          </p:pic>
          <p:pic>
            <p:nvPicPr>
              <p:cNvPr id="17" name="Picture 16" descr="A person wearing glasses&#10;&#10;Description automatically generated">
                <a:extLst>
                  <a:ext uri="{FF2B5EF4-FFF2-40B4-BE49-F238E27FC236}">
                    <a16:creationId xmlns:a16="http://schemas.microsoft.com/office/drawing/2014/main" id="{61E64DA7-AF10-8586-3DA5-58D7C36CB8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3985" y="4318322"/>
                <a:ext cx="1548253" cy="1924784"/>
              </a:xfrm>
              <a:prstGeom prst="rect">
                <a:avLst/>
              </a:prstGeom>
            </p:spPr>
          </p:pic>
          <p:pic>
            <p:nvPicPr>
              <p:cNvPr id="19" name="Picture 18" descr="A person wearing glasses&#10;&#10;Description automatically generated">
                <a:extLst>
                  <a:ext uri="{FF2B5EF4-FFF2-40B4-BE49-F238E27FC236}">
                    <a16:creationId xmlns:a16="http://schemas.microsoft.com/office/drawing/2014/main" id="{06EC920A-9741-01E2-08E8-D0B7C106F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3985" y="2156461"/>
                <a:ext cx="1548253" cy="1924784"/>
              </a:xfrm>
              <a:prstGeom prst="rect">
                <a:avLst/>
              </a:prstGeom>
            </p:spPr>
          </p:pic>
          <p:pic>
            <p:nvPicPr>
              <p:cNvPr id="21" name="Picture 20" descr="A person wearing glasses and looking at the camera&#10;&#10;Description automatically generated">
                <a:extLst>
                  <a:ext uri="{FF2B5EF4-FFF2-40B4-BE49-F238E27FC236}">
                    <a16:creationId xmlns:a16="http://schemas.microsoft.com/office/drawing/2014/main" id="{724E7562-6517-7A69-C4FE-374BB7E372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042" y="2165895"/>
                <a:ext cx="1548254" cy="1924785"/>
              </a:xfrm>
              <a:prstGeom prst="rect">
                <a:avLst/>
              </a:prstGeom>
            </p:spPr>
          </p:pic>
        </p:grpSp>
        <p:sp>
          <p:nvSpPr>
            <p:cNvPr id="4" name="TextBox 3">
              <a:extLst>
                <a:ext uri="{FF2B5EF4-FFF2-40B4-BE49-F238E27FC236}">
                  <a16:creationId xmlns:a16="http://schemas.microsoft.com/office/drawing/2014/main" id="{784EACEA-02A6-6694-0D34-F4924ABBB33F}"/>
                </a:ext>
              </a:extLst>
            </p:cNvPr>
            <p:cNvSpPr txBox="1"/>
            <p:nvPr/>
          </p:nvSpPr>
          <p:spPr>
            <a:xfrm>
              <a:off x="1487339" y="5340431"/>
              <a:ext cx="3056539" cy="703463"/>
            </a:xfrm>
            <a:prstGeom prst="rect">
              <a:avLst/>
            </a:prstGeom>
            <a:noFill/>
          </p:spPr>
          <p:txBody>
            <a:bodyPr wrap="square" rtlCol="0">
              <a:spAutoFit/>
            </a:bodyPr>
            <a:lstStyle/>
            <a:p>
              <a:pPr algn="ctr"/>
              <a:r>
                <a:rPr lang="en-US" b="1"/>
                <a:t>Ảnh 2D được chụp với các nguồn sáng khác nhau</a:t>
              </a:r>
            </a:p>
          </p:txBody>
        </p:sp>
      </p:grpSp>
      <p:grpSp>
        <p:nvGrpSpPr>
          <p:cNvPr id="6" name="Group 5">
            <a:extLst>
              <a:ext uri="{FF2B5EF4-FFF2-40B4-BE49-F238E27FC236}">
                <a16:creationId xmlns:a16="http://schemas.microsoft.com/office/drawing/2014/main" id="{B0FBEDA7-3A48-AF14-1436-426E56CD1795}"/>
              </a:ext>
            </a:extLst>
          </p:cNvPr>
          <p:cNvGrpSpPr/>
          <p:nvPr/>
        </p:nvGrpSpPr>
        <p:grpSpPr>
          <a:xfrm>
            <a:off x="385183" y="1511995"/>
            <a:ext cx="11514528" cy="508376"/>
            <a:chOff x="600290" y="1498624"/>
            <a:chExt cx="11514528" cy="508376"/>
          </a:xfrm>
        </p:grpSpPr>
        <p:sp>
          <p:nvSpPr>
            <p:cNvPr id="7" name="TextBox 6">
              <a:extLst>
                <a:ext uri="{FF2B5EF4-FFF2-40B4-BE49-F238E27FC236}">
                  <a16:creationId xmlns:a16="http://schemas.microsoft.com/office/drawing/2014/main" id="{D4A5F8A9-5962-1501-BD39-1F904751A9A7}"/>
                </a:ext>
              </a:extLst>
            </p:cNvPr>
            <p:cNvSpPr txBox="1"/>
            <p:nvPr/>
          </p:nvSpPr>
          <p:spPr>
            <a:xfrm>
              <a:off x="1292760" y="1498624"/>
              <a:ext cx="10822058" cy="461665"/>
            </a:xfrm>
            <a:prstGeom prst="rect">
              <a:avLst/>
            </a:prstGeom>
            <a:noFill/>
          </p:spPr>
          <p:txBody>
            <a:bodyPr wrap="square" rtlCol="0">
              <a:spAutoFit/>
            </a:bodyPr>
            <a:lstStyle/>
            <a:p>
              <a:r>
                <a:rPr lang="en-US" sz="2400"/>
                <a:t>Mỗi người có thể có một hoặc nhiều phiên chụp ảnh, mỗi phiên gồm 4 ảnh bmp. </a:t>
              </a:r>
            </a:p>
          </p:txBody>
        </p:sp>
        <p:pic>
          <p:nvPicPr>
            <p:cNvPr id="8" name="Picture 7" descr="A blue arrow pointing to the right&#10;&#10;Description automatically generated">
              <a:extLst>
                <a:ext uri="{FF2B5EF4-FFF2-40B4-BE49-F238E27FC236}">
                  <a16:creationId xmlns:a16="http://schemas.microsoft.com/office/drawing/2014/main" id="{DEDEE91D-D03A-FF7B-D332-D7FF75359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290" y="1498624"/>
              <a:ext cx="667949" cy="508376"/>
            </a:xfrm>
            <a:prstGeom prst="rect">
              <a:avLst/>
            </a:prstGeom>
          </p:spPr>
        </p:pic>
      </p:grpSp>
      <p:sp>
        <p:nvSpPr>
          <p:cNvPr id="20" name="TextBox 19">
            <a:extLst>
              <a:ext uri="{FF2B5EF4-FFF2-40B4-BE49-F238E27FC236}">
                <a16:creationId xmlns:a16="http://schemas.microsoft.com/office/drawing/2014/main" id="{68D30BCB-2EBC-35A1-C401-5D18980A7182}"/>
              </a:ext>
            </a:extLst>
          </p:cNvPr>
          <p:cNvSpPr txBox="1"/>
          <p:nvPr/>
        </p:nvSpPr>
        <p:spPr>
          <a:xfrm>
            <a:off x="8513263" y="2201161"/>
            <a:ext cx="3386449" cy="3693319"/>
          </a:xfrm>
          <a:prstGeom prst="rect">
            <a:avLst/>
          </a:prstGeom>
          <a:noFill/>
        </p:spPr>
        <p:txBody>
          <a:bodyPr wrap="square" rtlCol="0">
            <a:spAutoFit/>
          </a:bodyPr>
          <a:lstStyle/>
          <a:p>
            <a:pPr marL="285750" indent="-285750">
              <a:buFont typeface="Arial" panose="020B0604020202020204" pitchFamily="34" charset="0"/>
              <a:buChar char="•"/>
            </a:pPr>
            <a:r>
              <a:rPr lang="en-US"/>
              <a:t>Cả 3 loại ảnh </a:t>
            </a:r>
            <a:r>
              <a:rPr lang="en-US">
                <a:solidFill>
                  <a:srgbClr val="FF0000"/>
                </a:solidFill>
              </a:rPr>
              <a:t>không bị ảnh hưởng bởi ánh sáng</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Normal map: được tạo ta bằng phương pháp Photometric Stereo.</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Albedo: Được tính từ normal map và các ảnh 2D.</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Depth map: Được tính từ normal map bằng cách tích hợp gradient bề mặt.</a:t>
            </a:r>
          </a:p>
        </p:txBody>
      </p:sp>
      <p:grpSp>
        <p:nvGrpSpPr>
          <p:cNvPr id="24" name="Group 23">
            <a:extLst>
              <a:ext uri="{FF2B5EF4-FFF2-40B4-BE49-F238E27FC236}">
                <a16:creationId xmlns:a16="http://schemas.microsoft.com/office/drawing/2014/main" id="{0EA8C9AF-7C4C-1C5F-E9D5-C647085776C6}"/>
              </a:ext>
            </a:extLst>
          </p:cNvPr>
          <p:cNvGrpSpPr/>
          <p:nvPr/>
        </p:nvGrpSpPr>
        <p:grpSpPr>
          <a:xfrm>
            <a:off x="5656791" y="2201161"/>
            <a:ext cx="2712689" cy="3722000"/>
            <a:chOff x="5878074" y="2201161"/>
            <a:chExt cx="2712689" cy="3722000"/>
          </a:xfrm>
        </p:grpSpPr>
        <p:grpSp>
          <p:nvGrpSpPr>
            <p:cNvPr id="16" name="Group 15">
              <a:extLst>
                <a:ext uri="{FF2B5EF4-FFF2-40B4-BE49-F238E27FC236}">
                  <a16:creationId xmlns:a16="http://schemas.microsoft.com/office/drawing/2014/main" id="{5B0C7C2A-589A-B917-B6B9-5EB87551D2D0}"/>
                </a:ext>
              </a:extLst>
            </p:cNvPr>
            <p:cNvGrpSpPr/>
            <p:nvPr/>
          </p:nvGrpSpPr>
          <p:grpSpPr>
            <a:xfrm>
              <a:off x="6165599" y="2201161"/>
              <a:ext cx="2334528" cy="3306488"/>
              <a:chOff x="7663753" y="2095375"/>
              <a:chExt cx="2828331" cy="3835945"/>
            </a:xfrm>
          </p:grpSpPr>
          <p:grpSp>
            <p:nvGrpSpPr>
              <p:cNvPr id="10" name="Group 9">
                <a:extLst>
                  <a:ext uri="{FF2B5EF4-FFF2-40B4-BE49-F238E27FC236}">
                    <a16:creationId xmlns:a16="http://schemas.microsoft.com/office/drawing/2014/main" id="{EE9EA238-E8CC-A236-625D-158D203AC892}"/>
                  </a:ext>
                </a:extLst>
              </p:cNvPr>
              <p:cNvGrpSpPr/>
              <p:nvPr/>
            </p:nvGrpSpPr>
            <p:grpSpPr>
              <a:xfrm>
                <a:off x="8112085" y="2095375"/>
                <a:ext cx="1693133" cy="1963050"/>
                <a:chOff x="8204346" y="2095375"/>
                <a:chExt cx="1693133" cy="1963050"/>
              </a:xfrm>
            </p:grpSpPr>
            <p:pic>
              <p:nvPicPr>
                <p:cNvPr id="31" name="Picture 30" descr="A person wearing glasses and looking at the camera&#10;&#10;Description automatically generated">
                  <a:extLst>
                    <a:ext uri="{FF2B5EF4-FFF2-40B4-BE49-F238E27FC236}">
                      <a16:creationId xmlns:a16="http://schemas.microsoft.com/office/drawing/2014/main" id="{E1B7693E-9273-C56D-F751-C42E71FC955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7754" y="2095375"/>
                  <a:ext cx="1072105" cy="1548597"/>
                </a:xfrm>
                <a:prstGeom prst="rect">
                  <a:avLst/>
                </a:prstGeom>
              </p:spPr>
            </p:pic>
            <p:sp>
              <p:nvSpPr>
                <p:cNvPr id="9" name="TextBox 8">
                  <a:extLst>
                    <a:ext uri="{FF2B5EF4-FFF2-40B4-BE49-F238E27FC236}">
                      <a16:creationId xmlns:a16="http://schemas.microsoft.com/office/drawing/2014/main" id="{A44879F9-203E-98FB-7459-907E60428784}"/>
                    </a:ext>
                  </a:extLst>
                </p:cNvPr>
                <p:cNvSpPr txBox="1"/>
                <p:nvPr/>
              </p:nvSpPr>
              <p:spPr>
                <a:xfrm>
                  <a:off x="8204346" y="3629953"/>
                  <a:ext cx="1693133" cy="428472"/>
                </a:xfrm>
                <a:prstGeom prst="rect">
                  <a:avLst/>
                </a:prstGeom>
                <a:noFill/>
              </p:spPr>
              <p:txBody>
                <a:bodyPr wrap="square" rtlCol="0">
                  <a:spAutoFit/>
                </a:bodyPr>
                <a:lstStyle/>
                <a:p>
                  <a:pPr algn="ctr"/>
                  <a:r>
                    <a:rPr lang="en-US" b="1" i="1">
                      <a:solidFill>
                        <a:srgbClr val="00B050"/>
                      </a:solidFill>
                    </a:rPr>
                    <a:t>Normal map</a:t>
                  </a:r>
                </a:p>
              </p:txBody>
            </p:sp>
          </p:grpSp>
          <p:grpSp>
            <p:nvGrpSpPr>
              <p:cNvPr id="14" name="Group 13">
                <a:extLst>
                  <a:ext uri="{FF2B5EF4-FFF2-40B4-BE49-F238E27FC236}">
                    <a16:creationId xmlns:a16="http://schemas.microsoft.com/office/drawing/2014/main" id="{D6210144-0088-173E-2C45-DC3752DCD696}"/>
                  </a:ext>
                </a:extLst>
              </p:cNvPr>
              <p:cNvGrpSpPr/>
              <p:nvPr/>
            </p:nvGrpSpPr>
            <p:grpSpPr>
              <a:xfrm>
                <a:off x="7663753" y="4109402"/>
                <a:ext cx="1303938" cy="1821918"/>
                <a:chOff x="7510880" y="3934338"/>
                <a:chExt cx="1303938" cy="1969509"/>
              </a:xfrm>
            </p:grpSpPr>
            <p:pic>
              <p:nvPicPr>
                <p:cNvPr id="23" name="Picture 22" descr="A close-up of a person wearing glasses&#10;&#10;Description automatically generated">
                  <a:extLst>
                    <a:ext uri="{FF2B5EF4-FFF2-40B4-BE49-F238E27FC236}">
                      <a16:creationId xmlns:a16="http://schemas.microsoft.com/office/drawing/2014/main" id="{119EC018-25B9-A9F3-848F-D4E9919B61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1588" y="3934338"/>
                  <a:ext cx="1089255" cy="1462992"/>
                </a:xfrm>
                <a:prstGeom prst="rect">
                  <a:avLst/>
                </a:prstGeom>
              </p:spPr>
            </p:pic>
            <p:sp>
              <p:nvSpPr>
                <p:cNvPr id="11" name="TextBox 10">
                  <a:extLst>
                    <a:ext uri="{FF2B5EF4-FFF2-40B4-BE49-F238E27FC236}">
                      <a16:creationId xmlns:a16="http://schemas.microsoft.com/office/drawing/2014/main" id="{9E835B20-35E0-DC13-1327-E49316D0834D}"/>
                    </a:ext>
                  </a:extLst>
                </p:cNvPr>
                <p:cNvSpPr txBox="1"/>
                <p:nvPr/>
              </p:nvSpPr>
              <p:spPr>
                <a:xfrm>
                  <a:off x="7510880" y="5440665"/>
                  <a:ext cx="1303938" cy="463182"/>
                </a:xfrm>
                <a:prstGeom prst="rect">
                  <a:avLst/>
                </a:prstGeom>
                <a:noFill/>
              </p:spPr>
              <p:txBody>
                <a:bodyPr wrap="square" rtlCol="0">
                  <a:spAutoFit/>
                </a:bodyPr>
                <a:lstStyle/>
                <a:p>
                  <a:pPr algn="ctr"/>
                  <a:r>
                    <a:rPr lang="en-US" b="1" i="1">
                      <a:solidFill>
                        <a:srgbClr val="00B050"/>
                      </a:solidFill>
                    </a:rPr>
                    <a:t>Albedo</a:t>
                  </a:r>
                </a:p>
              </p:txBody>
            </p:sp>
          </p:grpSp>
          <p:grpSp>
            <p:nvGrpSpPr>
              <p:cNvPr id="13" name="Group 12">
                <a:extLst>
                  <a:ext uri="{FF2B5EF4-FFF2-40B4-BE49-F238E27FC236}">
                    <a16:creationId xmlns:a16="http://schemas.microsoft.com/office/drawing/2014/main" id="{AE2E8D93-0250-AEC8-2E22-0497208769E6}"/>
                  </a:ext>
                </a:extLst>
              </p:cNvPr>
              <p:cNvGrpSpPr/>
              <p:nvPr/>
            </p:nvGrpSpPr>
            <p:grpSpPr>
              <a:xfrm>
                <a:off x="8983817" y="4059557"/>
                <a:ext cx="1508267" cy="1871761"/>
                <a:chOff x="9130919" y="3882978"/>
                <a:chExt cx="1390533" cy="1871761"/>
              </a:xfrm>
            </p:grpSpPr>
            <p:pic>
              <p:nvPicPr>
                <p:cNvPr id="29" name="Picture 28" descr="A blurry image of a person's face&#10;&#10;Description automatically generated">
                  <a:extLst>
                    <a:ext uri="{FF2B5EF4-FFF2-40B4-BE49-F238E27FC236}">
                      <a16:creationId xmlns:a16="http://schemas.microsoft.com/office/drawing/2014/main" id="{05ABC1B6-EBED-7C04-1670-99F30D71A5A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38782" y="3882978"/>
                  <a:ext cx="974806" cy="1408055"/>
                </a:xfrm>
                <a:prstGeom prst="rect">
                  <a:avLst/>
                </a:prstGeom>
              </p:spPr>
            </p:pic>
            <p:sp>
              <p:nvSpPr>
                <p:cNvPr id="12" name="TextBox 11">
                  <a:extLst>
                    <a:ext uri="{FF2B5EF4-FFF2-40B4-BE49-F238E27FC236}">
                      <a16:creationId xmlns:a16="http://schemas.microsoft.com/office/drawing/2014/main" id="{AA9107C4-3875-5821-C290-923E60359353}"/>
                    </a:ext>
                  </a:extLst>
                </p:cNvPr>
                <p:cNvSpPr txBox="1"/>
                <p:nvPr/>
              </p:nvSpPr>
              <p:spPr>
                <a:xfrm>
                  <a:off x="9130919" y="5326267"/>
                  <a:ext cx="1390533" cy="428472"/>
                </a:xfrm>
                <a:prstGeom prst="rect">
                  <a:avLst/>
                </a:prstGeom>
                <a:noFill/>
              </p:spPr>
              <p:txBody>
                <a:bodyPr wrap="square" rtlCol="0">
                  <a:spAutoFit/>
                </a:bodyPr>
                <a:lstStyle/>
                <a:p>
                  <a:pPr algn="ctr"/>
                  <a:r>
                    <a:rPr lang="en-US" b="1" i="1">
                      <a:solidFill>
                        <a:srgbClr val="00B050"/>
                      </a:solidFill>
                    </a:rPr>
                    <a:t>Depth map</a:t>
                  </a:r>
                </a:p>
              </p:txBody>
            </p:sp>
          </p:grpSp>
        </p:grpSp>
        <p:sp>
          <p:nvSpPr>
            <p:cNvPr id="22" name="TextBox 21">
              <a:extLst>
                <a:ext uri="{FF2B5EF4-FFF2-40B4-BE49-F238E27FC236}">
                  <a16:creationId xmlns:a16="http://schemas.microsoft.com/office/drawing/2014/main" id="{9BD7AE78-B4C7-E038-313C-9D5F0ADD7DF3}"/>
                </a:ext>
              </a:extLst>
            </p:cNvPr>
            <p:cNvSpPr txBox="1"/>
            <p:nvPr/>
          </p:nvSpPr>
          <p:spPr>
            <a:xfrm>
              <a:off x="5878074" y="5553829"/>
              <a:ext cx="2712689" cy="369332"/>
            </a:xfrm>
            <a:prstGeom prst="rect">
              <a:avLst/>
            </a:prstGeom>
            <a:noFill/>
          </p:spPr>
          <p:txBody>
            <a:bodyPr wrap="square" rtlCol="0">
              <a:spAutoFit/>
            </a:bodyPr>
            <a:lstStyle/>
            <a:p>
              <a:pPr algn="ctr"/>
              <a:r>
                <a:rPr lang="en-US" b="1"/>
                <a:t>Ảnh 2D và 3D sau xử lý</a:t>
              </a:r>
            </a:p>
          </p:txBody>
        </p:sp>
      </p:grpSp>
    </p:spTree>
    <p:extLst>
      <p:ext uri="{BB962C8B-B14F-4D97-AF65-F5344CB8AC3E}">
        <p14:creationId xmlns:p14="http://schemas.microsoft.com/office/powerpoint/2010/main" val="9997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7E037-D55B-5433-85AF-5B1C50A992E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D618B3-74D1-2DCF-C691-A85CE6A3C426}"/>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itle 2">
            <a:extLst>
              <a:ext uri="{FF2B5EF4-FFF2-40B4-BE49-F238E27FC236}">
                <a16:creationId xmlns:a16="http://schemas.microsoft.com/office/drawing/2014/main" id="{CE030EF1-D30C-81DD-DF6F-BC3679C84DB0}"/>
              </a:ext>
            </a:extLst>
          </p:cNvPr>
          <p:cNvSpPr>
            <a:spLocks noGrp="1"/>
          </p:cNvSpPr>
          <p:nvPr>
            <p:ph type="title"/>
          </p:nvPr>
        </p:nvSpPr>
        <p:spPr/>
        <p:txBody>
          <a:bodyPr/>
          <a:lstStyle/>
          <a:p>
            <a:r>
              <a:rPr lang="en-US"/>
              <a:t>3. Phương án thực hiện - </a:t>
            </a:r>
            <a:r>
              <a:rPr lang="en-US" sz="2800" b="1"/>
              <a:t>Tiền xử lý dữ liệu (3)</a:t>
            </a:r>
            <a:br>
              <a:rPr lang="en-US" sz="2800" b="1"/>
            </a:br>
            <a:endParaRPr lang="en-US"/>
          </a:p>
        </p:txBody>
      </p:sp>
      <p:grpSp>
        <p:nvGrpSpPr>
          <p:cNvPr id="37" name="Group 36">
            <a:extLst>
              <a:ext uri="{FF2B5EF4-FFF2-40B4-BE49-F238E27FC236}">
                <a16:creationId xmlns:a16="http://schemas.microsoft.com/office/drawing/2014/main" id="{B4E8E34B-753E-CD33-4BE0-CCC31CCDEB6E}"/>
              </a:ext>
            </a:extLst>
          </p:cNvPr>
          <p:cNvGrpSpPr/>
          <p:nvPr/>
        </p:nvGrpSpPr>
        <p:grpSpPr>
          <a:xfrm>
            <a:off x="401463" y="3271229"/>
            <a:ext cx="11536254" cy="508376"/>
            <a:chOff x="578564" y="1498624"/>
            <a:chExt cx="11536254" cy="508376"/>
          </a:xfrm>
        </p:grpSpPr>
        <p:sp>
          <p:nvSpPr>
            <p:cNvPr id="38" name="TextBox 37">
              <a:extLst>
                <a:ext uri="{FF2B5EF4-FFF2-40B4-BE49-F238E27FC236}">
                  <a16:creationId xmlns:a16="http://schemas.microsoft.com/office/drawing/2014/main" id="{C8C0EB89-91DD-A47C-2946-60A2AAC35A3D}"/>
                </a:ext>
              </a:extLst>
            </p:cNvPr>
            <p:cNvSpPr txBox="1"/>
            <p:nvPr/>
          </p:nvSpPr>
          <p:spPr>
            <a:xfrm>
              <a:off x="1292760" y="1498624"/>
              <a:ext cx="10822058" cy="461665"/>
            </a:xfrm>
            <a:prstGeom prst="rect">
              <a:avLst/>
            </a:prstGeom>
            <a:noFill/>
          </p:spPr>
          <p:txBody>
            <a:bodyPr wrap="square" rtlCol="0">
              <a:spAutoFit/>
            </a:bodyPr>
            <a:lstStyle/>
            <a:p>
              <a:r>
                <a:rPr lang="en-US" sz="2400"/>
                <a:t>Chia thành 3 tập train, validate và test</a:t>
              </a:r>
            </a:p>
          </p:txBody>
        </p:sp>
        <p:pic>
          <p:nvPicPr>
            <p:cNvPr id="39" name="Picture 38" descr="A blue arrow pointing to the right&#10;&#10;Description automatically generated">
              <a:extLst>
                <a:ext uri="{FF2B5EF4-FFF2-40B4-BE49-F238E27FC236}">
                  <a16:creationId xmlns:a16="http://schemas.microsoft.com/office/drawing/2014/main" id="{F5CAE928-E7EC-97AC-AC3D-B592C1C4AB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64" y="1498624"/>
              <a:ext cx="667949" cy="508376"/>
            </a:xfrm>
            <a:prstGeom prst="rect">
              <a:avLst/>
            </a:prstGeom>
          </p:spPr>
        </p:pic>
      </p:grpSp>
      <p:sp>
        <p:nvSpPr>
          <p:cNvPr id="17" name="TextBox 16">
            <a:extLst>
              <a:ext uri="{FF2B5EF4-FFF2-40B4-BE49-F238E27FC236}">
                <a16:creationId xmlns:a16="http://schemas.microsoft.com/office/drawing/2014/main" id="{56AC641F-BEEB-E894-2243-61802CF26EDC}"/>
              </a:ext>
            </a:extLst>
          </p:cNvPr>
          <p:cNvSpPr txBox="1"/>
          <p:nvPr/>
        </p:nvSpPr>
        <p:spPr>
          <a:xfrm>
            <a:off x="1062584" y="3895559"/>
            <a:ext cx="10524744" cy="1754326"/>
          </a:xfrm>
          <a:prstGeom prst="rect">
            <a:avLst/>
          </a:prstGeom>
          <a:noFill/>
        </p:spPr>
        <p:txBody>
          <a:bodyPr wrap="square" lIns="91440" tIns="45720" rIns="91440" bIns="45720" rtlCol="0" anchor="t">
            <a:spAutoFit/>
          </a:bodyPr>
          <a:lstStyle/>
          <a:p>
            <a:r>
              <a:rPr lang="en-US" err="1"/>
              <a:t>Hầu</a:t>
            </a:r>
            <a:r>
              <a:rPr lang="en-US"/>
              <a:t> </a:t>
            </a:r>
            <a:r>
              <a:rPr lang="en-US" err="1"/>
              <a:t>hết</a:t>
            </a:r>
            <a:r>
              <a:rPr lang="en-US"/>
              <a:t> </a:t>
            </a:r>
            <a:r>
              <a:rPr lang="en-US" err="1"/>
              <a:t>các</a:t>
            </a:r>
            <a:r>
              <a:rPr lang="en-US"/>
              <a:t> id </a:t>
            </a:r>
            <a:r>
              <a:rPr lang="en-US" err="1"/>
              <a:t>đều</a:t>
            </a:r>
            <a:r>
              <a:rPr lang="en-US"/>
              <a:t> </a:t>
            </a:r>
            <a:r>
              <a:rPr lang="en-US" err="1"/>
              <a:t>chỉ</a:t>
            </a:r>
            <a:r>
              <a:rPr lang="en-US"/>
              <a:t> </a:t>
            </a:r>
            <a:r>
              <a:rPr lang="en-US" err="1"/>
              <a:t>có</a:t>
            </a:r>
            <a:r>
              <a:rPr lang="en-US"/>
              <a:t> </a:t>
            </a:r>
            <a:r>
              <a:rPr lang="en-US" err="1"/>
              <a:t>từ</a:t>
            </a:r>
            <a:r>
              <a:rPr lang="en-US"/>
              <a:t> 1 </a:t>
            </a:r>
            <a:r>
              <a:rPr lang="en-US" err="1"/>
              <a:t>đến</a:t>
            </a:r>
            <a:r>
              <a:rPr lang="en-US"/>
              <a:t> 6 </a:t>
            </a:r>
            <a:r>
              <a:rPr lang="en-US" err="1"/>
              <a:t>phiên</a:t>
            </a:r>
            <a:r>
              <a:rPr lang="en-US"/>
              <a:t> </a:t>
            </a:r>
            <a:r>
              <a:rPr lang="en-US" err="1"/>
              <a:t>chụp</a:t>
            </a:r>
            <a:r>
              <a:rPr lang="en-US"/>
              <a:t> </a:t>
            </a:r>
            <a:r>
              <a:rPr lang="en-US" err="1"/>
              <a:t>ảnh</a:t>
            </a:r>
            <a:r>
              <a:rPr lang="en-US"/>
              <a:t>, </a:t>
            </a:r>
            <a:r>
              <a:rPr lang="en-US" err="1"/>
              <a:t>tuy</a:t>
            </a:r>
            <a:r>
              <a:rPr lang="en-US"/>
              <a:t> </a:t>
            </a:r>
            <a:r>
              <a:rPr lang="en-US" err="1"/>
              <a:t>nhiên</a:t>
            </a:r>
            <a:r>
              <a:rPr lang="en-US"/>
              <a:t> </a:t>
            </a:r>
            <a:r>
              <a:rPr lang="en-US" err="1"/>
              <a:t>cũng</a:t>
            </a:r>
            <a:r>
              <a:rPr lang="en-US"/>
              <a:t> </a:t>
            </a:r>
            <a:r>
              <a:rPr lang="en-US" err="1"/>
              <a:t>có</a:t>
            </a:r>
            <a:r>
              <a:rPr lang="en-US"/>
              <a:t> </a:t>
            </a:r>
            <a:r>
              <a:rPr lang="en-US" err="1"/>
              <a:t>những</a:t>
            </a:r>
            <a:r>
              <a:rPr lang="en-US"/>
              <a:t> id </a:t>
            </a:r>
            <a:r>
              <a:rPr lang="en-US" err="1"/>
              <a:t>lên</a:t>
            </a:r>
            <a:r>
              <a:rPr lang="en-US"/>
              <a:t> </a:t>
            </a:r>
            <a:r>
              <a:rPr lang="en-US" err="1"/>
              <a:t>đến</a:t>
            </a:r>
            <a:r>
              <a:rPr lang="en-US"/>
              <a:t> </a:t>
            </a:r>
            <a:r>
              <a:rPr lang="en-US" err="1"/>
              <a:t>hàng</a:t>
            </a:r>
            <a:r>
              <a:rPr lang="en-US"/>
              <a:t> </a:t>
            </a:r>
            <a:r>
              <a:rPr lang="en-US" err="1"/>
              <a:t>trăm</a:t>
            </a:r>
            <a:r>
              <a:rPr lang="en-US"/>
              <a:t> </a:t>
            </a:r>
            <a:r>
              <a:rPr lang="en-US" err="1"/>
              <a:t>phiên</a:t>
            </a:r>
            <a:r>
              <a:rPr lang="en-US"/>
              <a:t> </a:t>
            </a:r>
            <a:r>
              <a:rPr lang="en-US" err="1"/>
              <a:t>chụp</a:t>
            </a:r>
            <a:r>
              <a:rPr lang="en-US"/>
              <a:t>. </a:t>
            </a:r>
            <a:r>
              <a:rPr lang="en-US" err="1"/>
              <a:t>Để</a:t>
            </a:r>
            <a:r>
              <a:rPr lang="en-US"/>
              <a:t> </a:t>
            </a:r>
            <a:r>
              <a:rPr lang="en-US" err="1"/>
              <a:t>tránh</a:t>
            </a:r>
            <a:r>
              <a:rPr lang="en-US"/>
              <a:t> </a:t>
            </a:r>
            <a:r>
              <a:rPr lang="en-US" err="1"/>
              <a:t>hiện</a:t>
            </a:r>
            <a:r>
              <a:rPr lang="en-US"/>
              <a:t> </a:t>
            </a:r>
            <a:r>
              <a:rPr lang="en-US" err="1"/>
              <a:t>tượng</a:t>
            </a:r>
            <a:r>
              <a:rPr lang="en-US"/>
              <a:t> </a:t>
            </a:r>
            <a:r>
              <a:rPr lang="en-US" err="1"/>
              <a:t>mất</a:t>
            </a:r>
            <a:r>
              <a:rPr lang="en-US"/>
              <a:t> </a:t>
            </a:r>
            <a:r>
              <a:rPr lang="en-US" err="1"/>
              <a:t>cần</a:t>
            </a:r>
            <a:r>
              <a:rPr lang="en-US"/>
              <a:t> </a:t>
            </a:r>
            <a:r>
              <a:rPr lang="en-US" err="1"/>
              <a:t>bằng</a:t>
            </a:r>
            <a:r>
              <a:rPr lang="en-US"/>
              <a:t> </a:t>
            </a:r>
            <a:r>
              <a:rPr lang="en-US" err="1"/>
              <a:t>dữ</a:t>
            </a:r>
            <a:r>
              <a:rPr lang="en-US"/>
              <a:t> </a:t>
            </a:r>
            <a:r>
              <a:rPr lang="en-US" err="1"/>
              <a:t>liệu</a:t>
            </a:r>
            <a:r>
              <a:rPr lang="en-US"/>
              <a:t> </a:t>
            </a:r>
            <a:r>
              <a:rPr lang="en-US" err="1"/>
              <a:t>em</a:t>
            </a:r>
            <a:r>
              <a:rPr lang="en-US"/>
              <a:t> </a:t>
            </a:r>
            <a:r>
              <a:rPr lang="en-US" err="1"/>
              <a:t>thực</a:t>
            </a:r>
            <a:r>
              <a:rPr lang="en-US"/>
              <a:t> </a:t>
            </a:r>
            <a:r>
              <a:rPr lang="en-US" err="1"/>
              <a:t>hiện</a:t>
            </a:r>
            <a:r>
              <a:rPr lang="en-US"/>
              <a:t> </a:t>
            </a:r>
            <a:r>
              <a:rPr lang="en-US" err="1"/>
              <a:t>chiến</a:t>
            </a:r>
            <a:r>
              <a:rPr lang="en-US"/>
              <a:t> </a:t>
            </a:r>
            <a:r>
              <a:rPr lang="en-US" err="1"/>
              <a:t>lược</a:t>
            </a:r>
            <a:r>
              <a:rPr lang="en-US"/>
              <a:t> chia </a:t>
            </a:r>
            <a:r>
              <a:rPr lang="en-US" err="1"/>
              <a:t>như</a:t>
            </a:r>
            <a:r>
              <a:rPr lang="en-US"/>
              <a:t> </a:t>
            </a:r>
            <a:r>
              <a:rPr lang="en-US" err="1"/>
              <a:t>sau</a:t>
            </a:r>
            <a:r>
              <a:rPr lang="en-US"/>
              <a:t>.</a:t>
            </a:r>
          </a:p>
          <a:p>
            <a:pPr marL="742950" lvl="1" indent="-285750">
              <a:buFont typeface="Arial" panose="020B0604020202020204" pitchFamily="34" charset="0"/>
              <a:buChar char="•"/>
            </a:pPr>
            <a:r>
              <a:rPr lang="en-US"/>
              <a:t>Test set: Các id </a:t>
            </a:r>
            <a:r>
              <a:rPr lang="en-US" err="1"/>
              <a:t>có</a:t>
            </a:r>
            <a:r>
              <a:rPr lang="en-US"/>
              <a:t> 1 </a:t>
            </a:r>
            <a:r>
              <a:rPr lang="en-US" err="1"/>
              <a:t>phiên</a:t>
            </a:r>
            <a:r>
              <a:rPr lang="en-US"/>
              <a:t> </a:t>
            </a:r>
            <a:r>
              <a:rPr lang="en-US" err="1"/>
              <a:t>chụp</a:t>
            </a:r>
            <a:r>
              <a:rPr lang="en-US"/>
              <a:t>  (156 id)</a:t>
            </a:r>
            <a:endParaRPr lang="en-US">
              <a:ea typeface="Calibri"/>
              <a:cs typeface="Calibri"/>
            </a:endParaRPr>
          </a:p>
          <a:p>
            <a:pPr marL="742950" lvl="1" indent="-285750">
              <a:buFont typeface="Arial" panose="020B0604020202020204" pitchFamily="34" charset="0"/>
              <a:buChar char="•"/>
            </a:pPr>
            <a:r>
              <a:rPr lang="en-US"/>
              <a:t>Validate set: Các id </a:t>
            </a:r>
            <a:r>
              <a:rPr lang="en-US" err="1"/>
              <a:t>có</a:t>
            </a:r>
            <a:r>
              <a:rPr lang="en-US"/>
              <a:t> 2-3 </a:t>
            </a:r>
            <a:r>
              <a:rPr lang="en-US" err="1"/>
              <a:t>phiên</a:t>
            </a:r>
            <a:r>
              <a:rPr lang="en-US"/>
              <a:t> </a:t>
            </a:r>
            <a:r>
              <a:rPr lang="en-US" err="1"/>
              <a:t>chụp</a:t>
            </a:r>
            <a:r>
              <a:rPr lang="en-US"/>
              <a:t> (123 id)</a:t>
            </a:r>
            <a:endParaRPr lang="en-US">
              <a:ea typeface="Calibri"/>
              <a:cs typeface="Calibri"/>
            </a:endParaRPr>
          </a:p>
          <a:p>
            <a:pPr marL="742950" lvl="1" indent="-285750">
              <a:buFont typeface="Arial" panose="020B0604020202020204" pitchFamily="34" charset="0"/>
              <a:buChar char="•"/>
            </a:pPr>
            <a:r>
              <a:rPr lang="en-US"/>
              <a:t>Train set: Là tất cả phiên chụp từ các id còn lại. Ngoài ra, </a:t>
            </a:r>
            <a:r>
              <a:rPr lang="en-US" err="1"/>
              <a:t>nếu</a:t>
            </a:r>
            <a:r>
              <a:rPr lang="en-US"/>
              <a:t> id </a:t>
            </a:r>
            <a:r>
              <a:rPr lang="en-US" err="1"/>
              <a:t>nào</a:t>
            </a:r>
            <a:r>
              <a:rPr lang="en-US"/>
              <a:t> </a:t>
            </a:r>
            <a:r>
              <a:rPr lang="en-US" err="1"/>
              <a:t>hơn</a:t>
            </a:r>
            <a:r>
              <a:rPr lang="en-US"/>
              <a:t> 6 </a:t>
            </a:r>
            <a:r>
              <a:rPr lang="en-US" err="1"/>
              <a:t>phiên</a:t>
            </a:r>
            <a:r>
              <a:rPr lang="en-US"/>
              <a:t> </a:t>
            </a:r>
            <a:r>
              <a:rPr lang="en-US" err="1"/>
              <a:t>chụp</a:t>
            </a:r>
            <a:r>
              <a:rPr lang="en-US"/>
              <a:t> </a:t>
            </a:r>
            <a:r>
              <a:rPr lang="en-US" err="1"/>
              <a:t>sẽ</a:t>
            </a:r>
            <a:r>
              <a:rPr lang="en-US"/>
              <a:t> under sampling </a:t>
            </a:r>
            <a:r>
              <a:rPr lang="en-US" err="1"/>
              <a:t>về</a:t>
            </a:r>
            <a:r>
              <a:rPr lang="en-US"/>
              <a:t> 6 phiên chụp (161 id)</a:t>
            </a:r>
            <a:endParaRPr lang="en-US">
              <a:ea typeface="Calibri"/>
              <a:cs typeface="Calibri"/>
            </a:endParaRPr>
          </a:p>
        </p:txBody>
      </p:sp>
      <p:grpSp>
        <p:nvGrpSpPr>
          <p:cNvPr id="18" name="Group 17">
            <a:extLst>
              <a:ext uri="{FF2B5EF4-FFF2-40B4-BE49-F238E27FC236}">
                <a16:creationId xmlns:a16="http://schemas.microsoft.com/office/drawing/2014/main" id="{30C3CE01-6E49-9012-C128-542C0AAAC9CB}"/>
              </a:ext>
            </a:extLst>
          </p:cNvPr>
          <p:cNvGrpSpPr/>
          <p:nvPr/>
        </p:nvGrpSpPr>
        <p:grpSpPr>
          <a:xfrm>
            <a:off x="394635" y="1888736"/>
            <a:ext cx="11505076" cy="830997"/>
            <a:chOff x="594726" y="1337313"/>
            <a:chExt cx="11505076" cy="830997"/>
          </a:xfrm>
        </p:grpSpPr>
        <p:sp>
          <p:nvSpPr>
            <p:cNvPr id="19" name="TextBox 18">
              <a:extLst>
                <a:ext uri="{FF2B5EF4-FFF2-40B4-BE49-F238E27FC236}">
                  <a16:creationId xmlns:a16="http://schemas.microsoft.com/office/drawing/2014/main" id="{A6CFDA2A-90E4-ED89-FDEF-2E290B9CB4A3}"/>
                </a:ext>
              </a:extLst>
            </p:cNvPr>
            <p:cNvSpPr txBox="1"/>
            <p:nvPr/>
          </p:nvSpPr>
          <p:spPr>
            <a:xfrm>
              <a:off x="1277744" y="1337313"/>
              <a:ext cx="10822058" cy="830997"/>
            </a:xfrm>
            <a:prstGeom prst="rect">
              <a:avLst/>
            </a:prstGeom>
            <a:noFill/>
          </p:spPr>
          <p:txBody>
            <a:bodyPr wrap="square" lIns="91440" tIns="45720" rIns="91440" bIns="45720" rtlCol="0" anchor="t">
              <a:spAutoFit/>
            </a:bodyPr>
            <a:lstStyle/>
            <a:p>
              <a:r>
                <a:rPr lang="en-US" sz="2400" err="1"/>
                <a:t>Lọc</a:t>
              </a:r>
              <a:r>
                <a:rPr lang="en-US" sz="2400"/>
                <a:t> </a:t>
              </a:r>
              <a:r>
                <a:rPr lang="en-US" sz="2400" err="1"/>
                <a:t>bỏ</a:t>
              </a:r>
              <a:r>
                <a:rPr lang="en-US" sz="2400"/>
                <a:t> </a:t>
              </a:r>
              <a:r>
                <a:rPr lang="en-US" sz="2400" err="1"/>
                <a:t>bằng</a:t>
              </a:r>
              <a:r>
                <a:rPr lang="en-US" sz="2400"/>
                <a:t> </a:t>
              </a:r>
              <a:r>
                <a:rPr lang="en-US" sz="2400" err="1"/>
                <a:t>tay</a:t>
              </a:r>
              <a:r>
                <a:rPr lang="en-US" sz="2400"/>
                <a:t> </a:t>
              </a:r>
              <a:r>
                <a:rPr lang="en-US" sz="2400" err="1"/>
                <a:t>các</a:t>
              </a:r>
              <a:r>
                <a:rPr lang="en-US" sz="2400"/>
                <a:t> </a:t>
              </a:r>
              <a:r>
                <a:rPr lang="en-US" sz="2400" err="1"/>
                <a:t>ảnh</a:t>
              </a:r>
              <a:r>
                <a:rPr lang="en-US" sz="2400"/>
                <a:t> </a:t>
              </a:r>
              <a:r>
                <a:rPr lang="en-US" sz="2400" err="1"/>
                <a:t>chất</a:t>
              </a:r>
              <a:r>
                <a:rPr lang="en-US" sz="2400"/>
                <a:t> </a:t>
              </a:r>
              <a:r>
                <a:rPr lang="en-US" sz="2400" err="1"/>
                <a:t>lượng</a:t>
              </a:r>
              <a:r>
                <a:rPr lang="en-US" sz="2400"/>
                <a:t> xấu như: góc xiên so với hướng chính diện </a:t>
              </a:r>
              <a:r>
                <a:rPr lang="en-US" sz="2400" err="1"/>
                <a:t>quá</a:t>
              </a:r>
              <a:r>
                <a:rPr lang="en-US" sz="2400"/>
                <a:t> </a:t>
              </a:r>
              <a:r>
                <a:rPr lang="en-US" sz="2400" err="1"/>
                <a:t>lớn</a:t>
              </a:r>
              <a:r>
                <a:rPr lang="en-US" sz="2400"/>
                <a:t>, </a:t>
              </a:r>
              <a:r>
                <a:rPr lang="en-US" sz="2400" err="1"/>
                <a:t>bị</a:t>
              </a:r>
              <a:r>
                <a:rPr lang="en-US" sz="2400"/>
                <a:t> </a:t>
              </a:r>
              <a:r>
                <a:rPr lang="en-US" sz="2400" err="1"/>
                <a:t>che</a:t>
              </a:r>
              <a:r>
                <a:rPr lang="en-US" sz="2400"/>
                <a:t> khuất phần lớn khuôn mặt, </a:t>
              </a:r>
              <a:r>
                <a:rPr lang="en-US" sz="2400" err="1"/>
                <a:t>tái</a:t>
              </a:r>
              <a:r>
                <a:rPr lang="en-US" sz="2400"/>
                <a:t> </a:t>
              </a:r>
              <a:r>
                <a:rPr lang="en-US" sz="2400" err="1"/>
                <a:t>tạo</a:t>
              </a:r>
              <a:r>
                <a:rPr lang="en-US" sz="2400"/>
                <a:t> 3D lỗi, …</a:t>
              </a:r>
              <a:endParaRPr lang="en-US" sz="2400" err="1">
                <a:ea typeface="Calibri"/>
                <a:cs typeface="Calibri"/>
              </a:endParaRPr>
            </a:p>
          </p:txBody>
        </p:sp>
        <p:pic>
          <p:nvPicPr>
            <p:cNvPr id="20" name="Picture 19" descr="A blue arrow pointing to the right&#10;&#10;Description automatically generated">
              <a:extLst>
                <a:ext uri="{FF2B5EF4-FFF2-40B4-BE49-F238E27FC236}">
                  <a16:creationId xmlns:a16="http://schemas.microsoft.com/office/drawing/2014/main" id="{E7FDB895-7102-A881-299C-305B88421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726" y="1486081"/>
              <a:ext cx="667949" cy="508376"/>
            </a:xfrm>
            <a:prstGeom prst="rect">
              <a:avLst/>
            </a:prstGeom>
          </p:spPr>
        </p:pic>
      </p:grpSp>
    </p:spTree>
    <p:extLst>
      <p:ext uri="{BB962C8B-B14F-4D97-AF65-F5344CB8AC3E}">
        <p14:creationId xmlns:p14="http://schemas.microsoft.com/office/powerpoint/2010/main" val="368425778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216EC-656C-2192-CE6B-2D445D8B282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30D1A2-F336-1A0C-A8FE-75466C026B25}"/>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2">
            <a:extLst>
              <a:ext uri="{FF2B5EF4-FFF2-40B4-BE49-F238E27FC236}">
                <a16:creationId xmlns:a16="http://schemas.microsoft.com/office/drawing/2014/main" id="{F1605C12-DB38-F098-A604-56EAE5D0FB0D}"/>
              </a:ext>
            </a:extLst>
          </p:cNvPr>
          <p:cNvSpPr>
            <a:spLocks noGrp="1"/>
          </p:cNvSpPr>
          <p:nvPr>
            <p:ph type="title"/>
          </p:nvPr>
        </p:nvSpPr>
        <p:spPr/>
        <p:txBody>
          <a:bodyPr/>
          <a:lstStyle/>
          <a:p>
            <a:r>
              <a:rPr lang="en-US"/>
              <a:t>3. Phương án thực hiện - </a:t>
            </a:r>
            <a:r>
              <a:rPr lang="en-US" sz="2800" b="1"/>
              <a:t>Tiền xử lý dữ liệu (4)</a:t>
            </a:r>
            <a:br>
              <a:rPr lang="en-US" sz="2800" b="1"/>
            </a:br>
            <a:endParaRPr lang="en-US"/>
          </a:p>
        </p:txBody>
      </p:sp>
      <p:sp>
        <p:nvSpPr>
          <p:cNvPr id="7" name="TextBox 6">
            <a:extLst>
              <a:ext uri="{FF2B5EF4-FFF2-40B4-BE49-F238E27FC236}">
                <a16:creationId xmlns:a16="http://schemas.microsoft.com/office/drawing/2014/main" id="{ECEC6E23-5A60-ADF2-B7D3-1316FE970862}"/>
              </a:ext>
            </a:extLst>
          </p:cNvPr>
          <p:cNvSpPr txBox="1"/>
          <p:nvPr/>
        </p:nvSpPr>
        <p:spPr>
          <a:xfrm>
            <a:off x="943973" y="3191349"/>
            <a:ext cx="10524744" cy="1200329"/>
          </a:xfrm>
          <a:prstGeom prst="rect">
            <a:avLst/>
          </a:prstGeom>
          <a:noFill/>
        </p:spPr>
        <p:txBody>
          <a:bodyPr wrap="square" rtlCol="0">
            <a:spAutoFit/>
          </a:bodyPr>
          <a:lstStyle/>
          <a:p>
            <a:pPr marL="285750" indent="-285750">
              <a:buFont typeface="Arial" panose="020B0604020202020204" pitchFamily="34" charset="0"/>
              <a:buChar char="•"/>
            </a:pPr>
            <a:r>
              <a:rPr lang="en-US"/>
              <a:t>Sử dụng mô hình pre-trained MTCNN (Multi-task cascaded convolutional networks) để detect bounding box khuôn mặt lên ảnh albedo.</a:t>
            </a:r>
          </a:p>
          <a:p>
            <a:pPr marL="285750" indent="-285750">
              <a:buFont typeface="Arial" panose="020B0604020202020204" pitchFamily="34" charset="0"/>
              <a:buChar char="•"/>
            </a:pPr>
            <a:r>
              <a:rPr lang="en-US"/>
              <a:t> Thực hiện căn chỉnh bounding box thành ô vuông và áp dụng lên cả 3 loại dữ liệu albedo, normal map và depth map.</a:t>
            </a:r>
          </a:p>
        </p:txBody>
      </p:sp>
      <p:grpSp>
        <p:nvGrpSpPr>
          <p:cNvPr id="8" name="Group 7">
            <a:extLst>
              <a:ext uri="{FF2B5EF4-FFF2-40B4-BE49-F238E27FC236}">
                <a16:creationId xmlns:a16="http://schemas.microsoft.com/office/drawing/2014/main" id="{CDE74337-503C-5FE9-C882-03C82E76134C}"/>
              </a:ext>
            </a:extLst>
          </p:cNvPr>
          <p:cNvGrpSpPr/>
          <p:nvPr/>
        </p:nvGrpSpPr>
        <p:grpSpPr>
          <a:xfrm>
            <a:off x="445752" y="2297823"/>
            <a:ext cx="11521185" cy="508376"/>
            <a:chOff x="593633" y="1475268"/>
            <a:chExt cx="11521185" cy="508376"/>
          </a:xfrm>
        </p:grpSpPr>
        <p:sp>
          <p:nvSpPr>
            <p:cNvPr id="9" name="TextBox 8">
              <a:extLst>
                <a:ext uri="{FF2B5EF4-FFF2-40B4-BE49-F238E27FC236}">
                  <a16:creationId xmlns:a16="http://schemas.microsoft.com/office/drawing/2014/main" id="{ABB88E66-7089-5F8C-495F-DA6B8B3ACB4B}"/>
                </a:ext>
              </a:extLst>
            </p:cNvPr>
            <p:cNvSpPr txBox="1"/>
            <p:nvPr/>
          </p:nvSpPr>
          <p:spPr>
            <a:xfrm>
              <a:off x="1292760" y="1498624"/>
              <a:ext cx="10822058" cy="461665"/>
            </a:xfrm>
            <a:prstGeom prst="rect">
              <a:avLst/>
            </a:prstGeom>
            <a:noFill/>
          </p:spPr>
          <p:txBody>
            <a:bodyPr wrap="square" rtlCol="0">
              <a:spAutoFit/>
            </a:bodyPr>
            <a:lstStyle/>
            <a:p>
              <a:r>
                <a:rPr lang="en-US" sz="2400"/>
                <a:t>Crop khuôn mặt: Hạn chế ảnh hưởng của môi trường đến chất lượng embedding </a:t>
              </a:r>
            </a:p>
          </p:txBody>
        </p:sp>
        <p:pic>
          <p:nvPicPr>
            <p:cNvPr id="11" name="Picture 10" descr="A blue arrow pointing to the right&#10;&#10;Description automatically generated">
              <a:extLst>
                <a:ext uri="{FF2B5EF4-FFF2-40B4-BE49-F238E27FC236}">
                  <a16:creationId xmlns:a16="http://schemas.microsoft.com/office/drawing/2014/main" id="{CF237DEE-EAF7-5924-D30A-2272746C4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33" y="1475268"/>
              <a:ext cx="667949" cy="508376"/>
            </a:xfrm>
            <a:prstGeom prst="rect">
              <a:avLst/>
            </a:prstGeom>
          </p:spPr>
        </p:pic>
      </p:grpSp>
      <p:sp>
        <p:nvSpPr>
          <p:cNvPr id="15" name="TextBox 14">
            <a:extLst>
              <a:ext uri="{FF2B5EF4-FFF2-40B4-BE49-F238E27FC236}">
                <a16:creationId xmlns:a16="http://schemas.microsoft.com/office/drawing/2014/main" id="{A763F060-61E3-ECE4-6347-B23FFA1168CD}"/>
              </a:ext>
            </a:extLst>
          </p:cNvPr>
          <p:cNvSpPr txBox="1"/>
          <p:nvPr/>
        </p:nvSpPr>
        <p:spPr>
          <a:xfrm>
            <a:off x="1667256" y="6395048"/>
            <a:ext cx="10524744" cy="369332"/>
          </a:xfrm>
          <a:prstGeom prst="rect">
            <a:avLst/>
          </a:prstGeom>
          <a:noFill/>
        </p:spPr>
        <p:txBody>
          <a:bodyPr wrap="square">
            <a:spAutoFit/>
          </a:bodyPr>
          <a:lstStyle/>
          <a:p>
            <a:r>
              <a:rPr lang="en-US">
                <a:hlinkClick r:id="rId3"/>
              </a:rPr>
              <a:t>MTCNN - Joint Face Detection and Alignment using Multi-task Cascaded Convolutional Networks</a:t>
            </a:r>
            <a:endParaRPr lang="en-US"/>
          </a:p>
        </p:txBody>
      </p:sp>
    </p:spTree>
    <p:extLst>
      <p:ext uri="{BB962C8B-B14F-4D97-AF65-F5344CB8AC3E}">
        <p14:creationId xmlns:p14="http://schemas.microsoft.com/office/powerpoint/2010/main" val="1688997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BF775-B34D-A9B4-6EF4-5DF59D217E3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C3D2FC-FF70-8F57-45A5-C81304A21ECE}"/>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66A883D0-25F4-1B69-33B0-3AF30C1AB443}"/>
              </a:ext>
            </a:extLst>
          </p:cNvPr>
          <p:cNvSpPr>
            <a:spLocks noGrp="1"/>
          </p:cNvSpPr>
          <p:nvPr>
            <p:ph type="title"/>
          </p:nvPr>
        </p:nvSpPr>
        <p:spPr/>
        <p:txBody>
          <a:bodyPr/>
          <a:lstStyle/>
          <a:p>
            <a:r>
              <a:rPr lang="en-US"/>
              <a:t>3. Phương án thực hiện – Tổng quan </a:t>
            </a:r>
          </a:p>
        </p:txBody>
      </p:sp>
      <p:sp>
        <p:nvSpPr>
          <p:cNvPr id="15" name="Rectangle 14">
            <a:extLst>
              <a:ext uri="{FF2B5EF4-FFF2-40B4-BE49-F238E27FC236}">
                <a16:creationId xmlns:a16="http://schemas.microsoft.com/office/drawing/2014/main" id="{47997161-E173-A357-6542-AAE293F43E9E}"/>
              </a:ext>
            </a:extLst>
          </p:cNvPr>
          <p:cNvSpPr/>
          <p:nvPr/>
        </p:nvSpPr>
        <p:spPr>
          <a:xfrm>
            <a:off x="1395674" y="1817960"/>
            <a:ext cx="2923453" cy="436098"/>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Tiền xử lý dữ liệu</a:t>
            </a:r>
          </a:p>
        </p:txBody>
      </p:sp>
      <p:sp>
        <p:nvSpPr>
          <p:cNvPr id="16" name="Rectangle 15">
            <a:extLst>
              <a:ext uri="{FF2B5EF4-FFF2-40B4-BE49-F238E27FC236}">
                <a16:creationId xmlns:a16="http://schemas.microsoft.com/office/drawing/2014/main" id="{00657DB8-5889-0116-5AA8-AE6F70E71F26}"/>
              </a:ext>
            </a:extLst>
          </p:cNvPr>
          <p:cNvSpPr/>
          <p:nvPr/>
        </p:nvSpPr>
        <p:spPr>
          <a:xfrm>
            <a:off x="1395674" y="4062224"/>
            <a:ext cx="2923453" cy="43609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Huấn luyện bộ nhận diện</a:t>
            </a:r>
          </a:p>
        </p:txBody>
      </p:sp>
      <p:grpSp>
        <p:nvGrpSpPr>
          <p:cNvPr id="19" name="Group 18">
            <a:extLst>
              <a:ext uri="{FF2B5EF4-FFF2-40B4-BE49-F238E27FC236}">
                <a16:creationId xmlns:a16="http://schemas.microsoft.com/office/drawing/2014/main" id="{66D2FD95-39D8-6829-B1B9-96B4C8E53BDA}"/>
              </a:ext>
            </a:extLst>
          </p:cNvPr>
          <p:cNvGrpSpPr/>
          <p:nvPr/>
        </p:nvGrpSpPr>
        <p:grpSpPr>
          <a:xfrm>
            <a:off x="5092541" y="1217764"/>
            <a:ext cx="6391072" cy="1636490"/>
            <a:chOff x="5661498" y="1318143"/>
            <a:chExt cx="6391072" cy="1636490"/>
          </a:xfrm>
        </p:grpSpPr>
        <p:sp>
          <p:nvSpPr>
            <p:cNvPr id="8" name="Rectangle 7">
              <a:extLst>
                <a:ext uri="{FF2B5EF4-FFF2-40B4-BE49-F238E27FC236}">
                  <a16:creationId xmlns:a16="http://schemas.microsoft.com/office/drawing/2014/main" id="{F2D165EE-1B15-C3F9-AA04-AD555CBB71E3}"/>
                </a:ext>
              </a:extLst>
            </p:cNvPr>
            <p:cNvSpPr/>
            <p:nvPr/>
          </p:nvSpPr>
          <p:spPr>
            <a:xfrm>
              <a:off x="6096000" y="1318143"/>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Chọn dataset và tái tạo các ảnh mang thông tin 3D</a:t>
              </a:r>
            </a:p>
          </p:txBody>
        </p:sp>
        <p:sp>
          <p:nvSpPr>
            <p:cNvPr id="13" name="Rectangle 12">
              <a:extLst>
                <a:ext uri="{FF2B5EF4-FFF2-40B4-BE49-F238E27FC236}">
                  <a16:creationId xmlns:a16="http://schemas.microsoft.com/office/drawing/2014/main" id="{1962E9E4-7856-5AAA-E039-A52AC1F53ABB}"/>
                </a:ext>
              </a:extLst>
            </p:cNvPr>
            <p:cNvSpPr/>
            <p:nvPr/>
          </p:nvSpPr>
          <p:spPr>
            <a:xfrm>
              <a:off x="6104690" y="1918339"/>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Căn chỉnh khuôn mặt: Crop khuôn mặt</a:t>
              </a:r>
            </a:p>
          </p:txBody>
        </p:sp>
        <p:sp>
          <p:nvSpPr>
            <p:cNvPr id="17" name="Rectangle 16">
              <a:extLst>
                <a:ext uri="{FF2B5EF4-FFF2-40B4-BE49-F238E27FC236}">
                  <a16:creationId xmlns:a16="http://schemas.microsoft.com/office/drawing/2014/main" id="{8B35AFD8-C1B2-70D5-0E74-E94195BDC9C6}"/>
                </a:ext>
              </a:extLst>
            </p:cNvPr>
            <p:cNvSpPr/>
            <p:nvPr/>
          </p:nvSpPr>
          <p:spPr>
            <a:xfrm>
              <a:off x="6096000" y="2518535"/>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Phân tích và lọc dataset</a:t>
              </a:r>
            </a:p>
          </p:txBody>
        </p:sp>
        <p:sp>
          <p:nvSpPr>
            <p:cNvPr id="18" name="Double Brace 17">
              <a:extLst>
                <a:ext uri="{FF2B5EF4-FFF2-40B4-BE49-F238E27FC236}">
                  <a16:creationId xmlns:a16="http://schemas.microsoft.com/office/drawing/2014/main" id="{65829A98-E43E-F42A-835C-DAA08C6A2B7B}"/>
                </a:ext>
              </a:extLst>
            </p:cNvPr>
            <p:cNvSpPr/>
            <p:nvPr/>
          </p:nvSpPr>
          <p:spPr>
            <a:xfrm>
              <a:off x="5661498" y="1366152"/>
              <a:ext cx="6391072" cy="1588481"/>
            </a:xfrm>
            <a:prstGeom prst="bracePair">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A87998FC-54B6-D4A0-F96F-64286879B304}"/>
              </a:ext>
            </a:extLst>
          </p:cNvPr>
          <p:cNvSpPr/>
          <p:nvPr/>
        </p:nvSpPr>
        <p:spPr>
          <a:xfrm>
            <a:off x="5527043" y="3142609"/>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Xây dựng kiến trúc bộ nhận diện</a:t>
            </a:r>
          </a:p>
        </p:txBody>
      </p:sp>
      <p:sp>
        <p:nvSpPr>
          <p:cNvPr id="22" name="Rectangle 21">
            <a:extLst>
              <a:ext uri="{FF2B5EF4-FFF2-40B4-BE49-F238E27FC236}">
                <a16:creationId xmlns:a16="http://schemas.microsoft.com/office/drawing/2014/main" id="{BB1B5751-B7EC-AC52-1322-1B0C3D6CE2BB}"/>
              </a:ext>
            </a:extLst>
          </p:cNvPr>
          <p:cNvSpPr/>
          <p:nvPr/>
        </p:nvSpPr>
        <p:spPr>
          <a:xfrm>
            <a:off x="5535733" y="3742805"/>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Lựa chọn loss function, backbone</a:t>
            </a:r>
          </a:p>
        </p:txBody>
      </p:sp>
      <p:sp>
        <p:nvSpPr>
          <p:cNvPr id="23" name="Rectangle 22">
            <a:extLst>
              <a:ext uri="{FF2B5EF4-FFF2-40B4-BE49-F238E27FC236}">
                <a16:creationId xmlns:a16="http://schemas.microsoft.com/office/drawing/2014/main" id="{D0D4AE7F-BE17-7F72-1169-3F4C0E4B669C}"/>
              </a:ext>
            </a:extLst>
          </p:cNvPr>
          <p:cNvSpPr/>
          <p:nvPr/>
        </p:nvSpPr>
        <p:spPr>
          <a:xfrm>
            <a:off x="5527043" y="4343001"/>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Data Augmentation</a:t>
            </a:r>
          </a:p>
        </p:txBody>
      </p:sp>
      <p:sp>
        <p:nvSpPr>
          <p:cNvPr id="24" name="Double Brace 23">
            <a:extLst>
              <a:ext uri="{FF2B5EF4-FFF2-40B4-BE49-F238E27FC236}">
                <a16:creationId xmlns:a16="http://schemas.microsoft.com/office/drawing/2014/main" id="{3ECB7D4C-EFCA-ED1D-4D22-DF613FAD86A7}"/>
              </a:ext>
            </a:extLst>
          </p:cNvPr>
          <p:cNvSpPr/>
          <p:nvPr/>
        </p:nvSpPr>
        <p:spPr>
          <a:xfrm>
            <a:off x="5092541" y="3142609"/>
            <a:ext cx="6391072" cy="2275329"/>
          </a:xfrm>
          <a:prstGeom prst="bracePair">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FBD3018D-6DD0-F274-F8EA-357F11D08355}"/>
              </a:ext>
            </a:extLst>
          </p:cNvPr>
          <p:cNvSpPr/>
          <p:nvPr/>
        </p:nvSpPr>
        <p:spPr>
          <a:xfrm>
            <a:off x="1395674" y="5661836"/>
            <a:ext cx="2923453" cy="436098"/>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Test với gallery</a:t>
            </a:r>
          </a:p>
        </p:txBody>
      </p:sp>
      <p:grpSp>
        <p:nvGrpSpPr>
          <p:cNvPr id="36" name="Group 35">
            <a:extLst>
              <a:ext uri="{FF2B5EF4-FFF2-40B4-BE49-F238E27FC236}">
                <a16:creationId xmlns:a16="http://schemas.microsoft.com/office/drawing/2014/main" id="{72A27396-E446-8968-7869-173E7C6A4F65}"/>
              </a:ext>
            </a:extLst>
          </p:cNvPr>
          <p:cNvGrpSpPr/>
          <p:nvPr/>
        </p:nvGrpSpPr>
        <p:grpSpPr>
          <a:xfrm>
            <a:off x="5092541" y="5674629"/>
            <a:ext cx="6391072" cy="436099"/>
            <a:chOff x="5661498" y="1366152"/>
            <a:chExt cx="6089293" cy="1636491"/>
          </a:xfrm>
        </p:grpSpPr>
        <p:sp>
          <p:nvSpPr>
            <p:cNvPr id="37" name="Rectangle 36">
              <a:extLst>
                <a:ext uri="{FF2B5EF4-FFF2-40B4-BE49-F238E27FC236}">
                  <a16:creationId xmlns:a16="http://schemas.microsoft.com/office/drawing/2014/main" id="{E4780477-0A82-335A-8C2C-71783697D5D0}"/>
                </a:ext>
              </a:extLst>
            </p:cNvPr>
            <p:cNvSpPr/>
            <p:nvPr/>
          </p:nvSpPr>
          <p:spPr>
            <a:xfrm>
              <a:off x="6075482" y="1366152"/>
              <a:ext cx="5253044" cy="16364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Thử nhiệm bộ nhận diện trong tập gallery</a:t>
              </a:r>
            </a:p>
          </p:txBody>
        </p:sp>
        <p:sp>
          <p:nvSpPr>
            <p:cNvPr id="40" name="Double Brace 39">
              <a:extLst>
                <a:ext uri="{FF2B5EF4-FFF2-40B4-BE49-F238E27FC236}">
                  <a16:creationId xmlns:a16="http://schemas.microsoft.com/office/drawing/2014/main" id="{1F29238B-4977-15E0-4BF6-7665C4FD8D85}"/>
                </a:ext>
              </a:extLst>
            </p:cNvPr>
            <p:cNvSpPr/>
            <p:nvPr/>
          </p:nvSpPr>
          <p:spPr>
            <a:xfrm>
              <a:off x="5661498" y="1366152"/>
              <a:ext cx="6089293" cy="1588481"/>
            </a:xfrm>
            <a:prstGeom prst="bracePair">
              <a:avLst>
                <a:gd name="adj" fmla="val 25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20818F2B-C7C6-26BD-BD8A-37721380A12F}"/>
              </a:ext>
            </a:extLst>
          </p:cNvPr>
          <p:cNvSpPr/>
          <p:nvPr/>
        </p:nvSpPr>
        <p:spPr>
          <a:xfrm>
            <a:off x="5535733" y="4981840"/>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Huấn luyện bộ nhận diện</a:t>
            </a:r>
          </a:p>
        </p:txBody>
      </p:sp>
    </p:spTree>
    <p:extLst>
      <p:ext uri="{BB962C8B-B14F-4D97-AF65-F5344CB8AC3E}">
        <p14:creationId xmlns:p14="http://schemas.microsoft.com/office/powerpoint/2010/main" val="2139137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F904F-A3AA-EA7F-4750-EA0E800B729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90E360-0F34-55E8-2F36-BB3CE94C6229}"/>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87885A5B-1796-5BFB-37D7-5F9CE7051632}"/>
              </a:ext>
            </a:extLst>
          </p:cNvPr>
          <p:cNvSpPr>
            <a:spLocks noGrp="1"/>
          </p:cNvSpPr>
          <p:nvPr>
            <p:ph type="title"/>
          </p:nvPr>
        </p:nvSpPr>
        <p:spPr/>
        <p:txBody>
          <a:bodyPr/>
          <a:lstStyle/>
          <a:p>
            <a:r>
              <a:rPr lang="en-US"/>
              <a:t>3. Phương án thực hiện - </a:t>
            </a:r>
            <a:r>
              <a:rPr lang="en-US" sz="2800" b="1"/>
              <a:t>Huấn luyện bộ nhận diện (1)</a:t>
            </a:r>
            <a:br>
              <a:rPr lang="en-US" sz="2800" b="1"/>
            </a:br>
            <a:r>
              <a:rPr lang="en-US"/>
              <a:t> </a:t>
            </a:r>
          </a:p>
        </p:txBody>
      </p:sp>
      <p:cxnSp>
        <p:nvCxnSpPr>
          <p:cNvPr id="8" name="Straight Arrow Connector 7">
            <a:extLst>
              <a:ext uri="{FF2B5EF4-FFF2-40B4-BE49-F238E27FC236}">
                <a16:creationId xmlns:a16="http://schemas.microsoft.com/office/drawing/2014/main" id="{ECAD4AE3-8D7D-01DB-318A-567C78384631}"/>
              </a:ext>
            </a:extLst>
          </p:cNvPr>
          <p:cNvCxnSpPr>
            <a:cxnSpLocks/>
            <a:stCxn id="4" idx="3"/>
            <a:endCxn id="6" idx="1"/>
          </p:cNvCxnSpPr>
          <p:nvPr/>
        </p:nvCxnSpPr>
        <p:spPr>
          <a:xfrm>
            <a:off x="3378443" y="3748964"/>
            <a:ext cx="9326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DFBF41F-C3FA-22D0-29C5-F60080921B0F}"/>
              </a:ext>
            </a:extLst>
          </p:cNvPr>
          <p:cNvCxnSpPr>
            <a:cxnSpLocks/>
            <a:stCxn id="6" idx="3"/>
            <a:endCxn id="11" idx="1"/>
          </p:cNvCxnSpPr>
          <p:nvPr/>
        </p:nvCxnSpPr>
        <p:spPr>
          <a:xfrm>
            <a:off x="5654085" y="3748964"/>
            <a:ext cx="618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789C319-DF99-9226-B79C-576ADFE907E6}"/>
              </a:ext>
            </a:extLst>
          </p:cNvPr>
          <p:cNvCxnSpPr>
            <a:cxnSpLocks/>
            <a:stCxn id="11" idx="3"/>
            <a:endCxn id="12" idx="1"/>
          </p:cNvCxnSpPr>
          <p:nvPr/>
        </p:nvCxnSpPr>
        <p:spPr>
          <a:xfrm>
            <a:off x="7615439" y="3748964"/>
            <a:ext cx="618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7F6BDB3D-4BEC-97E6-6CD1-7A8B94E1F267}"/>
              </a:ext>
            </a:extLst>
          </p:cNvPr>
          <p:cNvGrpSpPr/>
          <p:nvPr/>
        </p:nvGrpSpPr>
        <p:grpSpPr>
          <a:xfrm>
            <a:off x="468835" y="1464014"/>
            <a:ext cx="11526059" cy="830997"/>
            <a:chOff x="588759" y="1498624"/>
            <a:chExt cx="11526059" cy="830997"/>
          </a:xfrm>
        </p:grpSpPr>
        <p:sp>
          <p:nvSpPr>
            <p:cNvPr id="47" name="TextBox 46">
              <a:extLst>
                <a:ext uri="{FF2B5EF4-FFF2-40B4-BE49-F238E27FC236}">
                  <a16:creationId xmlns:a16="http://schemas.microsoft.com/office/drawing/2014/main" id="{921D15F3-21DA-37E4-E38D-32157DEAF665}"/>
                </a:ext>
              </a:extLst>
            </p:cNvPr>
            <p:cNvSpPr txBox="1"/>
            <p:nvPr/>
          </p:nvSpPr>
          <p:spPr>
            <a:xfrm>
              <a:off x="1292760" y="1498624"/>
              <a:ext cx="10822058" cy="830997"/>
            </a:xfrm>
            <a:prstGeom prst="rect">
              <a:avLst/>
            </a:prstGeom>
            <a:noFill/>
          </p:spPr>
          <p:txBody>
            <a:bodyPr wrap="square" rtlCol="0">
              <a:spAutoFit/>
            </a:bodyPr>
            <a:lstStyle/>
            <a:p>
              <a:r>
                <a:rPr lang="en-US" sz="2400"/>
                <a:t>Huấn luyện 3 bộ nhận diện chỉ có khả năng học một loại dữ liệu duy nhất, tương ứng với 3 loại dữ liệu albedo, depthmap và normal map.</a:t>
              </a:r>
            </a:p>
          </p:txBody>
        </p:sp>
        <p:pic>
          <p:nvPicPr>
            <p:cNvPr id="48" name="Picture 47" descr="A blue arrow pointing to the right&#10;&#10;Description automatically generated">
              <a:extLst>
                <a:ext uri="{FF2B5EF4-FFF2-40B4-BE49-F238E27FC236}">
                  <a16:creationId xmlns:a16="http://schemas.microsoft.com/office/drawing/2014/main" id="{9B025D6D-98C8-3EBF-3AD7-8B71F27D19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59" y="1659934"/>
              <a:ext cx="667949" cy="508376"/>
            </a:xfrm>
            <a:prstGeom prst="rect">
              <a:avLst/>
            </a:prstGeom>
          </p:spPr>
        </p:pic>
      </p:grpSp>
      <p:grpSp>
        <p:nvGrpSpPr>
          <p:cNvPr id="52" name="Group 51">
            <a:extLst>
              <a:ext uri="{FF2B5EF4-FFF2-40B4-BE49-F238E27FC236}">
                <a16:creationId xmlns:a16="http://schemas.microsoft.com/office/drawing/2014/main" id="{6F81CDF8-8F5B-9F6D-E569-1BC27066198E}"/>
              </a:ext>
            </a:extLst>
          </p:cNvPr>
          <p:cNvGrpSpPr/>
          <p:nvPr/>
        </p:nvGrpSpPr>
        <p:grpSpPr>
          <a:xfrm>
            <a:off x="2255075" y="2833591"/>
            <a:ext cx="7919487" cy="2521871"/>
            <a:chOff x="2384283" y="2427109"/>
            <a:chExt cx="7919487" cy="2521871"/>
          </a:xfrm>
        </p:grpSpPr>
        <p:grpSp>
          <p:nvGrpSpPr>
            <p:cNvPr id="45" name="Group 44">
              <a:extLst>
                <a:ext uri="{FF2B5EF4-FFF2-40B4-BE49-F238E27FC236}">
                  <a16:creationId xmlns:a16="http://schemas.microsoft.com/office/drawing/2014/main" id="{B557336B-2DBF-C312-84C7-A0DD3566A02F}"/>
                </a:ext>
              </a:extLst>
            </p:cNvPr>
            <p:cNvGrpSpPr/>
            <p:nvPr/>
          </p:nvGrpSpPr>
          <p:grpSpPr>
            <a:xfrm>
              <a:off x="2384283" y="2427109"/>
              <a:ext cx="7919487" cy="2084083"/>
              <a:chOff x="1077196" y="3036037"/>
              <a:chExt cx="8476730" cy="2306874"/>
            </a:xfrm>
          </p:grpSpPr>
          <p:grpSp>
            <p:nvGrpSpPr>
              <p:cNvPr id="44" name="Group 43">
                <a:extLst>
                  <a:ext uri="{FF2B5EF4-FFF2-40B4-BE49-F238E27FC236}">
                    <a16:creationId xmlns:a16="http://schemas.microsoft.com/office/drawing/2014/main" id="{C535DE0D-0335-9C24-9C14-8CF4E0A17261}"/>
                  </a:ext>
                </a:extLst>
              </p:cNvPr>
              <p:cNvGrpSpPr/>
              <p:nvPr/>
            </p:nvGrpSpPr>
            <p:grpSpPr>
              <a:xfrm>
                <a:off x="1077196" y="3036037"/>
                <a:ext cx="8476730" cy="2306874"/>
                <a:chOff x="1077196" y="3036037"/>
                <a:chExt cx="8476730" cy="2306874"/>
              </a:xfrm>
            </p:grpSpPr>
            <p:grpSp>
              <p:nvGrpSpPr>
                <p:cNvPr id="43" name="Group 42">
                  <a:extLst>
                    <a:ext uri="{FF2B5EF4-FFF2-40B4-BE49-F238E27FC236}">
                      <a16:creationId xmlns:a16="http://schemas.microsoft.com/office/drawing/2014/main" id="{6B923854-B13F-9C25-1A4E-86B481444EC8}"/>
                    </a:ext>
                  </a:extLst>
                </p:cNvPr>
                <p:cNvGrpSpPr/>
                <p:nvPr/>
              </p:nvGrpSpPr>
              <p:grpSpPr>
                <a:xfrm>
                  <a:off x="1077196" y="3036037"/>
                  <a:ext cx="8476730" cy="2113072"/>
                  <a:chOff x="1077196" y="3036037"/>
                  <a:chExt cx="8476730" cy="2113072"/>
                </a:xfrm>
              </p:grpSpPr>
              <p:grpSp>
                <p:nvGrpSpPr>
                  <p:cNvPr id="42" name="Group 41">
                    <a:extLst>
                      <a:ext uri="{FF2B5EF4-FFF2-40B4-BE49-F238E27FC236}">
                        <a16:creationId xmlns:a16="http://schemas.microsoft.com/office/drawing/2014/main" id="{9068E9B5-D5A5-29AB-917F-6031C2152027}"/>
                      </a:ext>
                    </a:extLst>
                  </p:cNvPr>
                  <p:cNvGrpSpPr/>
                  <p:nvPr/>
                </p:nvGrpSpPr>
                <p:grpSpPr>
                  <a:xfrm>
                    <a:off x="1077196" y="3381838"/>
                    <a:ext cx="5737538" cy="1767271"/>
                    <a:chOff x="1077196" y="3381838"/>
                    <a:chExt cx="5737538" cy="1767271"/>
                  </a:xfrm>
                </p:grpSpPr>
                <p:sp>
                  <p:nvSpPr>
                    <p:cNvPr id="6" name="Rectangle 5">
                      <a:extLst>
                        <a:ext uri="{FF2B5EF4-FFF2-40B4-BE49-F238E27FC236}">
                          <a16:creationId xmlns:a16="http://schemas.microsoft.com/office/drawing/2014/main" id="{B89B7806-7AB0-7364-2778-5F1B318D4745}"/>
                        </a:ext>
                      </a:extLst>
                    </p:cNvPr>
                    <p:cNvSpPr/>
                    <p:nvPr/>
                  </p:nvSpPr>
                  <p:spPr>
                    <a:xfrm>
                      <a:off x="3277904" y="3864598"/>
                      <a:ext cx="143746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Backbone</a:t>
                      </a:r>
                    </a:p>
                  </p:txBody>
                </p:sp>
                <p:grpSp>
                  <p:nvGrpSpPr>
                    <p:cNvPr id="41" name="Group 40">
                      <a:extLst>
                        <a:ext uri="{FF2B5EF4-FFF2-40B4-BE49-F238E27FC236}">
                          <a16:creationId xmlns:a16="http://schemas.microsoft.com/office/drawing/2014/main" id="{2561CC36-4995-AC18-5543-5973A79823EF}"/>
                        </a:ext>
                      </a:extLst>
                    </p:cNvPr>
                    <p:cNvGrpSpPr/>
                    <p:nvPr/>
                  </p:nvGrpSpPr>
                  <p:grpSpPr>
                    <a:xfrm>
                      <a:off x="1077196" y="3381838"/>
                      <a:ext cx="5737538" cy="1767271"/>
                      <a:chOff x="1077196" y="3381838"/>
                      <a:chExt cx="5737538" cy="1767271"/>
                    </a:xfrm>
                  </p:grpSpPr>
                  <p:pic>
                    <p:nvPicPr>
                      <p:cNvPr id="4" name="Picture 3" descr="A person wearing glasses and looking at the camera&#10;&#10;Description automatically generated">
                        <a:extLst>
                          <a:ext uri="{FF2B5EF4-FFF2-40B4-BE49-F238E27FC236}">
                            <a16:creationId xmlns:a16="http://schemas.microsoft.com/office/drawing/2014/main" id="{D8066AFF-956C-B7D8-B51A-3A1BF829CC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4684" y="3381838"/>
                        <a:ext cx="884924" cy="1334852"/>
                      </a:xfrm>
                      <a:prstGeom prst="rect">
                        <a:avLst/>
                      </a:prstGeom>
                    </p:spPr>
                  </p:pic>
                  <p:sp>
                    <p:nvSpPr>
                      <p:cNvPr id="5" name="TextBox 4">
                        <a:extLst>
                          <a:ext uri="{FF2B5EF4-FFF2-40B4-BE49-F238E27FC236}">
                            <a16:creationId xmlns:a16="http://schemas.microsoft.com/office/drawing/2014/main" id="{F1519956-0B79-BCDA-1439-524DB4659554}"/>
                          </a:ext>
                        </a:extLst>
                      </p:cNvPr>
                      <p:cNvSpPr txBox="1"/>
                      <p:nvPr/>
                    </p:nvSpPr>
                    <p:spPr>
                      <a:xfrm>
                        <a:off x="1077196" y="4740295"/>
                        <a:ext cx="1519899" cy="408814"/>
                      </a:xfrm>
                      <a:prstGeom prst="rect">
                        <a:avLst/>
                      </a:prstGeom>
                      <a:noFill/>
                    </p:spPr>
                    <p:txBody>
                      <a:bodyPr wrap="square" rtlCol="0">
                        <a:spAutoFit/>
                      </a:bodyPr>
                      <a:lstStyle/>
                      <a:p>
                        <a:pPr algn="ctr"/>
                        <a:r>
                          <a:rPr lang="en-US" b="1" i="1">
                            <a:solidFill>
                              <a:srgbClr val="00B050"/>
                            </a:solidFill>
                          </a:rPr>
                          <a:t>Normal map</a:t>
                        </a:r>
                      </a:p>
                    </p:txBody>
                  </p:sp>
                  <p:sp>
                    <p:nvSpPr>
                      <p:cNvPr id="11" name="Rectangle 10">
                        <a:extLst>
                          <a:ext uri="{FF2B5EF4-FFF2-40B4-BE49-F238E27FC236}">
                            <a16:creationId xmlns:a16="http://schemas.microsoft.com/office/drawing/2014/main" id="{71B0CB22-2F3B-7AC1-755A-211C46B433C7}"/>
                          </a:ext>
                        </a:extLst>
                      </p:cNvPr>
                      <p:cNvSpPr/>
                      <p:nvPr/>
                    </p:nvSpPr>
                    <p:spPr>
                      <a:xfrm>
                        <a:off x="5377266" y="3864598"/>
                        <a:ext cx="143746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Embedding</a:t>
                        </a:r>
                      </a:p>
                    </p:txBody>
                  </p:sp>
                </p:grpSp>
              </p:grpSp>
              <p:pic>
                <p:nvPicPr>
                  <p:cNvPr id="12" name="Picture 2" descr="Embedding to non-Euclidean spaces — umap 0.5 documentation">
                    <a:extLst>
                      <a:ext uri="{FF2B5EF4-FFF2-40B4-BE49-F238E27FC236}">
                        <a16:creationId xmlns:a16="http://schemas.microsoft.com/office/drawing/2014/main" id="{42D02EAC-A737-A9D6-365C-4CF3D69B79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6628" y="3036037"/>
                    <a:ext cx="2077298" cy="202645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D4D66AF1-2AFA-5A70-3707-4655E770A674}"/>
                    </a:ext>
                  </a:extLst>
                </p:cNvPr>
                <p:cNvSpPr txBox="1"/>
                <p:nvPr/>
              </p:nvSpPr>
              <p:spPr>
                <a:xfrm>
                  <a:off x="7830115" y="4934097"/>
                  <a:ext cx="1519899" cy="408814"/>
                </a:xfrm>
                <a:prstGeom prst="rect">
                  <a:avLst/>
                </a:prstGeom>
                <a:noFill/>
              </p:spPr>
              <p:txBody>
                <a:bodyPr wrap="square" rtlCol="0">
                  <a:spAutoFit/>
                </a:bodyPr>
                <a:lstStyle/>
                <a:p>
                  <a:pPr algn="ctr"/>
                  <a:r>
                    <a:rPr lang="en-US" b="1"/>
                    <a:t>hypersphere</a:t>
                  </a:r>
                </a:p>
              </p:txBody>
            </p:sp>
          </p:grpSp>
          <p:sp>
            <p:nvSpPr>
              <p:cNvPr id="40" name="TextBox 39">
                <a:extLst>
                  <a:ext uri="{FF2B5EF4-FFF2-40B4-BE49-F238E27FC236}">
                    <a16:creationId xmlns:a16="http://schemas.microsoft.com/office/drawing/2014/main" id="{BAC18BF7-CE1D-5C4F-99DB-FF1A66366E7C}"/>
                  </a:ext>
                </a:extLst>
              </p:cNvPr>
              <p:cNvSpPr txBox="1"/>
              <p:nvPr/>
            </p:nvSpPr>
            <p:spPr>
              <a:xfrm>
                <a:off x="5653538" y="4246603"/>
                <a:ext cx="884924" cy="408814"/>
              </a:xfrm>
              <a:prstGeom prst="rect">
                <a:avLst/>
              </a:prstGeom>
              <a:noFill/>
            </p:spPr>
            <p:txBody>
              <a:bodyPr wrap="square" rtlCol="0">
                <a:spAutoFit/>
              </a:bodyPr>
              <a:lstStyle/>
              <a:p>
                <a:r>
                  <a:rPr lang="en-US"/>
                  <a:t>512-D</a:t>
                </a:r>
              </a:p>
            </p:txBody>
          </p:sp>
        </p:grpSp>
        <p:sp>
          <p:nvSpPr>
            <p:cNvPr id="51" name="TextBox 50">
              <a:extLst>
                <a:ext uri="{FF2B5EF4-FFF2-40B4-BE49-F238E27FC236}">
                  <a16:creationId xmlns:a16="http://schemas.microsoft.com/office/drawing/2014/main" id="{222CA058-C95D-AFB2-14CA-AECECB1CF362}"/>
                </a:ext>
              </a:extLst>
            </p:cNvPr>
            <p:cNvSpPr txBox="1"/>
            <p:nvPr/>
          </p:nvSpPr>
          <p:spPr>
            <a:xfrm>
              <a:off x="3507651" y="4579648"/>
              <a:ext cx="5577840" cy="369332"/>
            </a:xfrm>
            <a:prstGeom prst="rect">
              <a:avLst/>
            </a:prstGeom>
            <a:noFill/>
          </p:spPr>
          <p:txBody>
            <a:bodyPr wrap="square" rtlCol="0">
              <a:spAutoFit/>
            </a:bodyPr>
            <a:lstStyle/>
            <a:p>
              <a:r>
                <a:rPr lang="en-US" i="1">
                  <a:solidFill>
                    <a:srgbClr val="FF0000"/>
                  </a:solidFill>
                </a:rPr>
                <a:t>Ví dụ bộ nhận diện khuôn mặt dựa trên ảnh normal map</a:t>
              </a:r>
            </a:p>
          </p:txBody>
        </p:sp>
      </p:grpSp>
    </p:spTree>
    <p:extLst>
      <p:ext uri="{BB962C8B-B14F-4D97-AF65-F5344CB8AC3E}">
        <p14:creationId xmlns:p14="http://schemas.microsoft.com/office/powerpoint/2010/main" val="2076517561"/>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52C63-9F09-0D92-93CB-AE3A07AFA67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0E0C3B-8028-1129-B2A1-7C7BC517F0C9}"/>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5D6A7B60-C47C-4B39-735C-B6B6176D1E01}"/>
              </a:ext>
            </a:extLst>
          </p:cNvPr>
          <p:cNvSpPr>
            <a:spLocks noGrp="1"/>
          </p:cNvSpPr>
          <p:nvPr>
            <p:ph type="title"/>
          </p:nvPr>
        </p:nvSpPr>
        <p:spPr/>
        <p:txBody>
          <a:bodyPr/>
          <a:lstStyle/>
          <a:p>
            <a:r>
              <a:rPr lang="en-US"/>
              <a:t>3. Phương án thực hiện - </a:t>
            </a:r>
            <a:r>
              <a:rPr lang="en-US" sz="2800" b="1"/>
              <a:t>Huấn luyện bộ nhận diện (1)</a:t>
            </a:r>
            <a:br>
              <a:rPr lang="en-US" sz="2800" b="1"/>
            </a:br>
            <a:r>
              <a:rPr lang="en-US"/>
              <a:t> </a:t>
            </a:r>
          </a:p>
        </p:txBody>
      </p:sp>
      <p:grpSp>
        <p:nvGrpSpPr>
          <p:cNvPr id="46" name="Group 45">
            <a:extLst>
              <a:ext uri="{FF2B5EF4-FFF2-40B4-BE49-F238E27FC236}">
                <a16:creationId xmlns:a16="http://schemas.microsoft.com/office/drawing/2014/main" id="{3AAC87DB-B1F1-1CEB-587D-9ED2A57BF588}"/>
              </a:ext>
            </a:extLst>
          </p:cNvPr>
          <p:cNvGrpSpPr/>
          <p:nvPr/>
        </p:nvGrpSpPr>
        <p:grpSpPr>
          <a:xfrm>
            <a:off x="405611" y="1168499"/>
            <a:ext cx="11494100" cy="830997"/>
            <a:chOff x="620718" y="1498624"/>
            <a:chExt cx="11494100" cy="830997"/>
          </a:xfrm>
        </p:grpSpPr>
        <p:sp>
          <p:nvSpPr>
            <p:cNvPr id="47" name="TextBox 46">
              <a:extLst>
                <a:ext uri="{FF2B5EF4-FFF2-40B4-BE49-F238E27FC236}">
                  <a16:creationId xmlns:a16="http://schemas.microsoft.com/office/drawing/2014/main" id="{44A120A2-2332-07EF-91BA-231A893B920E}"/>
                </a:ext>
              </a:extLst>
            </p:cNvPr>
            <p:cNvSpPr txBox="1"/>
            <p:nvPr/>
          </p:nvSpPr>
          <p:spPr>
            <a:xfrm>
              <a:off x="1292760" y="1498624"/>
              <a:ext cx="10822058" cy="830997"/>
            </a:xfrm>
            <a:prstGeom prst="rect">
              <a:avLst/>
            </a:prstGeom>
            <a:noFill/>
          </p:spPr>
          <p:txBody>
            <a:bodyPr wrap="square" rtlCol="0">
              <a:spAutoFit/>
            </a:bodyPr>
            <a:lstStyle/>
            <a:p>
              <a:r>
                <a:rPr lang="en-US" sz="2400"/>
                <a:t>Sau đó, em huấn luyện các bộ nhận diện lớn hơn, có khả năng học 2 trong 3 loại thông tin trên: </a:t>
              </a:r>
              <a:r>
                <a:rPr lang="en-US" sz="2400">
                  <a:solidFill>
                    <a:srgbClr val="92D050"/>
                  </a:solidFill>
                </a:rPr>
                <a:t>normal map vs depthmap</a:t>
              </a:r>
              <a:r>
                <a:rPr lang="en-US" sz="2400"/>
                <a:t>, </a:t>
              </a:r>
              <a:r>
                <a:rPr lang="en-US" sz="2400">
                  <a:solidFill>
                    <a:srgbClr val="7030A0"/>
                  </a:solidFill>
                </a:rPr>
                <a:t>normal map vs albedo</a:t>
              </a:r>
              <a:r>
                <a:rPr lang="en-US" sz="2400"/>
                <a:t>, </a:t>
              </a:r>
              <a:r>
                <a:rPr lang="en-US" sz="2400">
                  <a:solidFill>
                    <a:schemeClr val="accent2"/>
                  </a:solidFill>
                </a:rPr>
                <a:t>albedo vs depthmap</a:t>
              </a:r>
            </a:p>
          </p:txBody>
        </p:sp>
        <p:pic>
          <p:nvPicPr>
            <p:cNvPr id="48" name="Picture 47" descr="A blue arrow pointing to the right&#10;&#10;Description automatically generated">
              <a:extLst>
                <a:ext uri="{FF2B5EF4-FFF2-40B4-BE49-F238E27FC236}">
                  <a16:creationId xmlns:a16="http://schemas.microsoft.com/office/drawing/2014/main" id="{5A5CEE70-C0F5-CD6E-B743-E3E0E5FDDC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18" y="1623892"/>
              <a:ext cx="667949" cy="508376"/>
            </a:xfrm>
            <a:prstGeom prst="rect">
              <a:avLst/>
            </a:prstGeom>
          </p:spPr>
        </p:pic>
      </p:grpSp>
      <p:grpSp>
        <p:nvGrpSpPr>
          <p:cNvPr id="72" name="Group 71">
            <a:extLst>
              <a:ext uri="{FF2B5EF4-FFF2-40B4-BE49-F238E27FC236}">
                <a16:creationId xmlns:a16="http://schemas.microsoft.com/office/drawing/2014/main" id="{72F1B354-4B1F-F004-BB15-ED13A48F163C}"/>
              </a:ext>
            </a:extLst>
          </p:cNvPr>
          <p:cNvGrpSpPr/>
          <p:nvPr/>
        </p:nvGrpSpPr>
        <p:grpSpPr>
          <a:xfrm>
            <a:off x="1005842" y="2411761"/>
            <a:ext cx="10647477" cy="3306618"/>
            <a:chOff x="1069066" y="2637785"/>
            <a:chExt cx="10647477" cy="3306618"/>
          </a:xfrm>
        </p:grpSpPr>
        <p:sp>
          <p:nvSpPr>
            <p:cNvPr id="9" name="TextBox 8">
              <a:extLst>
                <a:ext uri="{FF2B5EF4-FFF2-40B4-BE49-F238E27FC236}">
                  <a16:creationId xmlns:a16="http://schemas.microsoft.com/office/drawing/2014/main" id="{5A3AE2AC-73B2-93CF-E69B-14F7A01ECEF7}"/>
                </a:ext>
              </a:extLst>
            </p:cNvPr>
            <p:cNvSpPr txBox="1"/>
            <p:nvPr/>
          </p:nvSpPr>
          <p:spPr>
            <a:xfrm>
              <a:off x="1136784" y="5575071"/>
              <a:ext cx="1244936" cy="369332"/>
            </a:xfrm>
            <a:prstGeom prst="rect">
              <a:avLst/>
            </a:prstGeom>
            <a:noFill/>
          </p:spPr>
          <p:txBody>
            <a:bodyPr wrap="square" rtlCol="0">
              <a:spAutoFit/>
            </a:bodyPr>
            <a:lstStyle/>
            <a:p>
              <a:pPr algn="ctr"/>
              <a:r>
                <a:rPr lang="en-US" b="1" i="1">
                  <a:solidFill>
                    <a:srgbClr val="00B050"/>
                  </a:solidFill>
                </a:rPr>
                <a:t>Depth map</a:t>
              </a:r>
            </a:p>
          </p:txBody>
        </p:sp>
        <p:grpSp>
          <p:nvGrpSpPr>
            <p:cNvPr id="71" name="Group 70">
              <a:extLst>
                <a:ext uri="{FF2B5EF4-FFF2-40B4-BE49-F238E27FC236}">
                  <a16:creationId xmlns:a16="http://schemas.microsoft.com/office/drawing/2014/main" id="{2FC5C743-5095-F32A-FAF0-74390B025EB3}"/>
                </a:ext>
              </a:extLst>
            </p:cNvPr>
            <p:cNvGrpSpPr/>
            <p:nvPr/>
          </p:nvGrpSpPr>
          <p:grpSpPr>
            <a:xfrm>
              <a:off x="1069066" y="2637785"/>
              <a:ext cx="10647477" cy="3012197"/>
              <a:chOff x="1069066" y="2637785"/>
              <a:chExt cx="10647477" cy="3012197"/>
            </a:xfrm>
          </p:grpSpPr>
          <p:cxnSp>
            <p:nvCxnSpPr>
              <p:cNvPr id="8" name="Straight Arrow Connector 7">
                <a:extLst>
                  <a:ext uri="{FF2B5EF4-FFF2-40B4-BE49-F238E27FC236}">
                    <a16:creationId xmlns:a16="http://schemas.microsoft.com/office/drawing/2014/main" id="{D4C18C87-4DB9-C8B4-B546-D6F961C425B9}"/>
                  </a:ext>
                </a:extLst>
              </p:cNvPr>
              <p:cNvCxnSpPr>
                <a:cxnSpLocks/>
                <a:stCxn id="4" idx="3"/>
                <a:endCxn id="6" idx="1"/>
              </p:cNvCxnSpPr>
              <p:nvPr/>
            </p:nvCxnSpPr>
            <p:spPr>
              <a:xfrm>
                <a:off x="2192434" y="3240753"/>
                <a:ext cx="419058" cy="8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F38353-B09F-D378-9810-1BBB19E66963}"/>
                  </a:ext>
                </a:extLst>
              </p:cNvPr>
              <p:cNvCxnSpPr>
                <a:cxnSpLocks/>
                <a:stCxn id="6" idx="3"/>
                <a:endCxn id="11" idx="1"/>
              </p:cNvCxnSpPr>
              <p:nvPr/>
            </p:nvCxnSpPr>
            <p:spPr>
              <a:xfrm flipV="1">
                <a:off x="5030978" y="3248870"/>
                <a:ext cx="53251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E5E0CD1-8E6B-B47E-410E-02F1D8B60355}"/>
                  </a:ext>
                </a:extLst>
              </p:cNvPr>
              <p:cNvCxnSpPr>
                <a:cxnSpLocks/>
                <a:stCxn id="11" idx="3"/>
                <a:endCxn id="58" idx="1"/>
              </p:cNvCxnSpPr>
              <p:nvPr/>
            </p:nvCxnSpPr>
            <p:spPr>
              <a:xfrm>
                <a:off x="6906460" y="3248870"/>
                <a:ext cx="435744" cy="83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C256921C-A33B-786C-9B80-C6E6C1B295AC}"/>
                  </a:ext>
                </a:extLst>
              </p:cNvPr>
              <p:cNvGrpSpPr/>
              <p:nvPr/>
            </p:nvGrpSpPr>
            <p:grpSpPr>
              <a:xfrm>
                <a:off x="1069066" y="2637785"/>
                <a:ext cx="10647477" cy="2655535"/>
                <a:chOff x="-65085" y="3381838"/>
                <a:chExt cx="11396670" cy="2939416"/>
              </a:xfrm>
            </p:grpSpPr>
            <p:grpSp>
              <p:nvGrpSpPr>
                <p:cNvPr id="44" name="Group 43">
                  <a:extLst>
                    <a:ext uri="{FF2B5EF4-FFF2-40B4-BE49-F238E27FC236}">
                      <a16:creationId xmlns:a16="http://schemas.microsoft.com/office/drawing/2014/main" id="{64527DA1-EB4B-8915-603B-5048DD6C4402}"/>
                    </a:ext>
                  </a:extLst>
                </p:cNvPr>
                <p:cNvGrpSpPr/>
                <p:nvPr/>
              </p:nvGrpSpPr>
              <p:grpSpPr>
                <a:xfrm>
                  <a:off x="-65085" y="3381838"/>
                  <a:ext cx="11396670" cy="2939416"/>
                  <a:chOff x="-65085" y="3381838"/>
                  <a:chExt cx="11396670" cy="2939416"/>
                </a:xfrm>
              </p:grpSpPr>
              <p:grpSp>
                <p:nvGrpSpPr>
                  <p:cNvPr id="43" name="Group 42">
                    <a:extLst>
                      <a:ext uri="{FF2B5EF4-FFF2-40B4-BE49-F238E27FC236}">
                        <a16:creationId xmlns:a16="http://schemas.microsoft.com/office/drawing/2014/main" id="{DAD06CD7-6A0C-A0CC-98DB-8EE091C68A39}"/>
                      </a:ext>
                    </a:extLst>
                  </p:cNvPr>
                  <p:cNvGrpSpPr/>
                  <p:nvPr/>
                </p:nvGrpSpPr>
                <p:grpSpPr>
                  <a:xfrm>
                    <a:off x="-65085" y="3381838"/>
                    <a:ext cx="11396670" cy="2622952"/>
                    <a:chOff x="-65085" y="3381838"/>
                    <a:chExt cx="11396670" cy="2622952"/>
                  </a:xfrm>
                </p:grpSpPr>
                <p:grpSp>
                  <p:nvGrpSpPr>
                    <p:cNvPr id="42" name="Group 41">
                      <a:extLst>
                        <a:ext uri="{FF2B5EF4-FFF2-40B4-BE49-F238E27FC236}">
                          <a16:creationId xmlns:a16="http://schemas.microsoft.com/office/drawing/2014/main" id="{08A39934-52E8-D492-4B2A-35718302A311}"/>
                        </a:ext>
                      </a:extLst>
                    </p:cNvPr>
                    <p:cNvGrpSpPr/>
                    <p:nvPr/>
                  </p:nvGrpSpPr>
                  <p:grpSpPr>
                    <a:xfrm>
                      <a:off x="-65085" y="3381838"/>
                      <a:ext cx="6248133" cy="1767271"/>
                      <a:chOff x="-65085" y="3381838"/>
                      <a:chExt cx="6248133" cy="1767271"/>
                    </a:xfrm>
                  </p:grpSpPr>
                  <p:sp>
                    <p:nvSpPr>
                      <p:cNvPr id="6" name="Rectangle 5">
                        <a:extLst>
                          <a:ext uri="{FF2B5EF4-FFF2-40B4-BE49-F238E27FC236}">
                            <a16:creationId xmlns:a16="http://schemas.microsoft.com/office/drawing/2014/main" id="{B43B754C-1709-5A00-B9A0-1FB9B9697BDF}"/>
                          </a:ext>
                        </a:extLst>
                      </p:cNvPr>
                      <p:cNvSpPr/>
                      <p:nvPr/>
                    </p:nvSpPr>
                    <p:spPr>
                      <a:xfrm>
                        <a:off x="1585872" y="3780363"/>
                        <a:ext cx="2589728" cy="5557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Normalmap feature extract</a:t>
                        </a:r>
                      </a:p>
                    </p:txBody>
                  </p:sp>
                  <p:grpSp>
                    <p:nvGrpSpPr>
                      <p:cNvPr id="41" name="Group 40">
                        <a:extLst>
                          <a:ext uri="{FF2B5EF4-FFF2-40B4-BE49-F238E27FC236}">
                            <a16:creationId xmlns:a16="http://schemas.microsoft.com/office/drawing/2014/main" id="{F6AF5F2C-5983-B994-A44A-2A8D1D48CB4C}"/>
                          </a:ext>
                        </a:extLst>
                      </p:cNvPr>
                      <p:cNvGrpSpPr/>
                      <p:nvPr/>
                    </p:nvGrpSpPr>
                    <p:grpSpPr>
                      <a:xfrm>
                        <a:off x="-65085" y="3381838"/>
                        <a:ext cx="6248133" cy="1767271"/>
                        <a:chOff x="-65085" y="3381838"/>
                        <a:chExt cx="6248133" cy="1767271"/>
                      </a:xfrm>
                    </p:grpSpPr>
                    <p:pic>
                      <p:nvPicPr>
                        <p:cNvPr id="4" name="Picture 3" descr="A person wearing glasses and looking at the camera&#10;&#10;Description automatically generated">
                          <a:extLst>
                            <a:ext uri="{FF2B5EF4-FFF2-40B4-BE49-F238E27FC236}">
                              <a16:creationId xmlns:a16="http://schemas.microsoft.com/office/drawing/2014/main" id="{B82E09F8-4CE2-7B97-A9CE-C8C8D14BA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403" y="3381838"/>
                          <a:ext cx="884924" cy="1334852"/>
                        </a:xfrm>
                        <a:prstGeom prst="rect">
                          <a:avLst/>
                        </a:prstGeom>
                      </p:spPr>
                    </p:pic>
                    <p:sp>
                      <p:nvSpPr>
                        <p:cNvPr id="5" name="TextBox 4">
                          <a:extLst>
                            <a:ext uri="{FF2B5EF4-FFF2-40B4-BE49-F238E27FC236}">
                              <a16:creationId xmlns:a16="http://schemas.microsoft.com/office/drawing/2014/main" id="{488E49DA-D743-6068-56FA-21516D51B340}"/>
                            </a:ext>
                          </a:extLst>
                        </p:cNvPr>
                        <p:cNvSpPr txBox="1"/>
                        <p:nvPr/>
                      </p:nvSpPr>
                      <p:spPr>
                        <a:xfrm>
                          <a:off x="-65085" y="4740295"/>
                          <a:ext cx="1519899" cy="408814"/>
                        </a:xfrm>
                        <a:prstGeom prst="rect">
                          <a:avLst/>
                        </a:prstGeom>
                        <a:noFill/>
                      </p:spPr>
                      <p:txBody>
                        <a:bodyPr wrap="square" rtlCol="0">
                          <a:spAutoFit/>
                        </a:bodyPr>
                        <a:lstStyle/>
                        <a:p>
                          <a:pPr algn="ctr"/>
                          <a:r>
                            <a:rPr lang="en-US" b="1" i="1">
                              <a:solidFill>
                                <a:srgbClr val="00B050"/>
                              </a:solidFill>
                            </a:rPr>
                            <a:t>Normal map</a:t>
                          </a:r>
                        </a:p>
                      </p:txBody>
                    </p:sp>
                    <p:sp>
                      <p:nvSpPr>
                        <p:cNvPr id="11" name="Rectangle 10">
                          <a:extLst>
                            <a:ext uri="{FF2B5EF4-FFF2-40B4-BE49-F238E27FC236}">
                              <a16:creationId xmlns:a16="http://schemas.microsoft.com/office/drawing/2014/main" id="{0E2B3D06-8851-4280-7991-1C2C16EFD1ED}"/>
                            </a:ext>
                          </a:extLst>
                        </p:cNvPr>
                        <p:cNvSpPr/>
                        <p:nvPr/>
                      </p:nvSpPr>
                      <p:spPr>
                        <a:xfrm>
                          <a:off x="4745580" y="3733751"/>
                          <a:ext cx="1437468" cy="6489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Normalmap Embedding</a:t>
                          </a:r>
                        </a:p>
                      </p:txBody>
                    </p:sp>
                  </p:grpSp>
                </p:grpSp>
                <p:pic>
                  <p:nvPicPr>
                    <p:cNvPr id="12" name="Picture 2" descr="Embedding to non-Euclidean spaces — umap 0.5 documentation">
                      <a:extLst>
                        <a:ext uri="{FF2B5EF4-FFF2-40B4-BE49-F238E27FC236}">
                          <a16:creationId xmlns:a16="http://schemas.microsoft.com/office/drawing/2014/main" id="{4E85923D-CAE2-6A93-CC0C-11BC1B56A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4287" y="3978335"/>
                      <a:ext cx="2077298" cy="202645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9D66C6A2-3B92-85A8-3DED-BCEA61D234A5}"/>
                      </a:ext>
                    </a:extLst>
                  </p:cNvPr>
                  <p:cNvSpPr txBox="1"/>
                  <p:nvPr/>
                </p:nvSpPr>
                <p:spPr>
                  <a:xfrm>
                    <a:off x="9577254" y="5912440"/>
                    <a:ext cx="1519899" cy="408814"/>
                  </a:xfrm>
                  <a:prstGeom prst="rect">
                    <a:avLst/>
                  </a:prstGeom>
                  <a:noFill/>
                </p:spPr>
                <p:txBody>
                  <a:bodyPr wrap="square" rtlCol="0">
                    <a:spAutoFit/>
                  </a:bodyPr>
                  <a:lstStyle/>
                  <a:p>
                    <a:pPr algn="ctr"/>
                    <a:r>
                      <a:rPr lang="en-US" b="1"/>
                      <a:t>hypersphere</a:t>
                    </a:r>
                  </a:p>
                </p:txBody>
              </p:sp>
            </p:grpSp>
            <p:sp>
              <p:nvSpPr>
                <p:cNvPr id="40" name="TextBox 39">
                  <a:extLst>
                    <a:ext uri="{FF2B5EF4-FFF2-40B4-BE49-F238E27FC236}">
                      <a16:creationId xmlns:a16="http://schemas.microsoft.com/office/drawing/2014/main" id="{C9ADC0E2-0BD7-9C2D-7A90-8B74355D7D80}"/>
                    </a:ext>
                  </a:extLst>
                </p:cNvPr>
                <p:cNvSpPr txBox="1"/>
                <p:nvPr/>
              </p:nvSpPr>
              <p:spPr>
                <a:xfrm>
                  <a:off x="5111600" y="4350114"/>
                  <a:ext cx="884924" cy="408814"/>
                </a:xfrm>
                <a:prstGeom prst="rect">
                  <a:avLst/>
                </a:prstGeom>
                <a:noFill/>
              </p:spPr>
              <p:txBody>
                <a:bodyPr wrap="square" rtlCol="0">
                  <a:spAutoFit/>
                </a:bodyPr>
                <a:lstStyle/>
                <a:p>
                  <a:r>
                    <a:rPr lang="en-US"/>
                    <a:t>512-D</a:t>
                  </a:r>
                </a:p>
              </p:txBody>
            </p:sp>
          </p:grpSp>
          <p:pic>
            <p:nvPicPr>
              <p:cNvPr id="7" name="Picture 6" descr="A blurry image of a person's face&#10;&#10;Description automatically generated">
                <a:extLst>
                  <a:ext uri="{FF2B5EF4-FFF2-40B4-BE49-F238E27FC236}">
                    <a16:creationId xmlns:a16="http://schemas.microsoft.com/office/drawing/2014/main" id="{A3A66164-EC7E-A698-6FE1-32E1E87BD7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9696" y="4348047"/>
                <a:ext cx="872738" cy="1213708"/>
              </a:xfrm>
              <a:prstGeom prst="rect">
                <a:avLst/>
              </a:prstGeom>
            </p:spPr>
          </p:pic>
          <p:sp>
            <p:nvSpPr>
              <p:cNvPr id="29" name="Rectangle 28">
                <a:extLst>
                  <a:ext uri="{FF2B5EF4-FFF2-40B4-BE49-F238E27FC236}">
                    <a16:creationId xmlns:a16="http://schemas.microsoft.com/office/drawing/2014/main" id="{10CB2FAD-0BEC-1454-C731-753CE2DC0DEA}"/>
                  </a:ext>
                </a:extLst>
              </p:cNvPr>
              <p:cNvSpPr/>
              <p:nvPr/>
            </p:nvSpPr>
            <p:spPr>
              <a:xfrm>
                <a:off x="2611491" y="4702620"/>
                <a:ext cx="2419486" cy="5020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Depthmap feature extract</a:t>
                </a:r>
              </a:p>
            </p:txBody>
          </p:sp>
          <p:cxnSp>
            <p:nvCxnSpPr>
              <p:cNvPr id="30" name="Straight Arrow Connector 29">
                <a:extLst>
                  <a:ext uri="{FF2B5EF4-FFF2-40B4-BE49-F238E27FC236}">
                    <a16:creationId xmlns:a16="http://schemas.microsoft.com/office/drawing/2014/main" id="{4665E25F-2112-E55B-5BC7-FD01362FA8DF}"/>
                  </a:ext>
                </a:extLst>
              </p:cNvPr>
              <p:cNvCxnSpPr>
                <a:cxnSpLocks/>
                <a:stCxn id="7" idx="3"/>
                <a:endCxn id="29" idx="1"/>
              </p:cNvCxnSpPr>
              <p:nvPr/>
            </p:nvCxnSpPr>
            <p:spPr>
              <a:xfrm flipV="1">
                <a:off x="2192434" y="4953670"/>
                <a:ext cx="419057" cy="1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65789310-5228-0B4D-0BC2-50A56CD09130}"/>
                  </a:ext>
                </a:extLst>
              </p:cNvPr>
              <p:cNvSpPr txBox="1"/>
              <p:nvPr/>
            </p:nvSpPr>
            <p:spPr>
              <a:xfrm>
                <a:off x="2814949" y="3533743"/>
                <a:ext cx="2126024" cy="369332"/>
              </a:xfrm>
              <a:prstGeom prst="rect">
                <a:avLst/>
              </a:prstGeom>
              <a:noFill/>
            </p:spPr>
            <p:txBody>
              <a:bodyPr wrap="square" rtlCol="0">
                <a:spAutoFit/>
              </a:bodyPr>
              <a:lstStyle/>
              <a:p>
                <a:pPr algn="ctr"/>
                <a:r>
                  <a:rPr lang="en-US"/>
                  <a:t>Backbone 1 (freeze)</a:t>
                </a:r>
              </a:p>
            </p:txBody>
          </p:sp>
          <p:sp>
            <p:nvSpPr>
              <p:cNvPr id="50" name="TextBox 49">
                <a:extLst>
                  <a:ext uri="{FF2B5EF4-FFF2-40B4-BE49-F238E27FC236}">
                    <a16:creationId xmlns:a16="http://schemas.microsoft.com/office/drawing/2014/main" id="{985E1D44-CB29-9B87-1C65-275B5FA60DB6}"/>
                  </a:ext>
                </a:extLst>
              </p:cNvPr>
              <p:cNvSpPr txBox="1"/>
              <p:nvPr/>
            </p:nvSpPr>
            <p:spPr>
              <a:xfrm>
                <a:off x="2748593" y="5237072"/>
                <a:ext cx="2060889" cy="369332"/>
              </a:xfrm>
              <a:prstGeom prst="rect">
                <a:avLst/>
              </a:prstGeom>
              <a:noFill/>
            </p:spPr>
            <p:txBody>
              <a:bodyPr wrap="square" rtlCol="0">
                <a:spAutoFit/>
              </a:bodyPr>
              <a:lstStyle/>
              <a:p>
                <a:pPr algn="ctr"/>
                <a:r>
                  <a:rPr lang="en-US"/>
                  <a:t>Backbone 2 (freeze)</a:t>
                </a:r>
              </a:p>
            </p:txBody>
          </p:sp>
          <p:sp>
            <p:nvSpPr>
              <p:cNvPr id="51" name="Rectangle 50">
                <a:extLst>
                  <a:ext uri="{FF2B5EF4-FFF2-40B4-BE49-F238E27FC236}">
                    <a16:creationId xmlns:a16="http://schemas.microsoft.com/office/drawing/2014/main" id="{05B620F1-376D-E3DB-B239-47A93204C274}"/>
                  </a:ext>
                </a:extLst>
              </p:cNvPr>
              <p:cNvSpPr/>
              <p:nvPr/>
            </p:nvSpPr>
            <p:spPr>
              <a:xfrm>
                <a:off x="5563488" y="4660512"/>
                <a:ext cx="1342972" cy="586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Depthmap Embedding</a:t>
                </a:r>
              </a:p>
            </p:txBody>
          </p:sp>
          <p:cxnSp>
            <p:nvCxnSpPr>
              <p:cNvPr id="52" name="Straight Arrow Connector 51">
                <a:extLst>
                  <a:ext uri="{FF2B5EF4-FFF2-40B4-BE49-F238E27FC236}">
                    <a16:creationId xmlns:a16="http://schemas.microsoft.com/office/drawing/2014/main" id="{327F4FE2-FBC9-FB91-019B-3CA57E24397B}"/>
                  </a:ext>
                </a:extLst>
              </p:cNvPr>
              <p:cNvCxnSpPr>
                <a:cxnSpLocks/>
                <a:stCxn id="29" idx="3"/>
                <a:endCxn id="51" idx="1"/>
              </p:cNvCxnSpPr>
              <p:nvPr/>
            </p:nvCxnSpPr>
            <p:spPr>
              <a:xfrm>
                <a:off x="5030977" y="4953670"/>
                <a:ext cx="53251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90762E6-E405-B8D9-0437-30880C54BF45}"/>
                  </a:ext>
                </a:extLst>
              </p:cNvPr>
              <p:cNvSpPr txBox="1"/>
              <p:nvPr/>
            </p:nvSpPr>
            <p:spPr>
              <a:xfrm>
                <a:off x="5905447" y="5220160"/>
                <a:ext cx="826751" cy="369332"/>
              </a:xfrm>
              <a:prstGeom prst="rect">
                <a:avLst/>
              </a:prstGeom>
              <a:noFill/>
            </p:spPr>
            <p:txBody>
              <a:bodyPr wrap="square" rtlCol="0">
                <a:spAutoFit/>
              </a:bodyPr>
              <a:lstStyle/>
              <a:p>
                <a:r>
                  <a:rPr lang="en-US"/>
                  <a:t>512-D</a:t>
                </a:r>
              </a:p>
            </p:txBody>
          </p:sp>
          <p:sp>
            <p:nvSpPr>
              <p:cNvPr id="58" name="Rectangle 57">
                <a:extLst>
                  <a:ext uri="{FF2B5EF4-FFF2-40B4-BE49-F238E27FC236}">
                    <a16:creationId xmlns:a16="http://schemas.microsoft.com/office/drawing/2014/main" id="{740B5B23-7B47-9815-E548-252FF34B7E36}"/>
                  </a:ext>
                </a:extLst>
              </p:cNvPr>
              <p:cNvSpPr/>
              <p:nvPr/>
            </p:nvSpPr>
            <p:spPr>
              <a:xfrm>
                <a:off x="7342204" y="2920626"/>
                <a:ext cx="587637" cy="23262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a:t>
                </a:r>
              </a:p>
            </p:txBody>
          </p:sp>
          <p:cxnSp>
            <p:nvCxnSpPr>
              <p:cNvPr id="60" name="Straight Arrow Connector 59">
                <a:extLst>
                  <a:ext uri="{FF2B5EF4-FFF2-40B4-BE49-F238E27FC236}">
                    <a16:creationId xmlns:a16="http://schemas.microsoft.com/office/drawing/2014/main" id="{7F68A0B5-3D74-9702-8181-698C81869477}"/>
                  </a:ext>
                </a:extLst>
              </p:cNvPr>
              <p:cNvCxnSpPr>
                <a:cxnSpLocks/>
                <a:stCxn id="51" idx="3"/>
                <a:endCxn id="58" idx="1"/>
              </p:cNvCxnSpPr>
              <p:nvPr/>
            </p:nvCxnSpPr>
            <p:spPr>
              <a:xfrm flipV="1">
                <a:off x="6906460" y="4083728"/>
                <a:ext cx="435744" cy="869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8B3D891-EDA4-66EB-0BE2-DAF9C9072359}"/>
                  </a:ext>
                </a:extLst>
              </p:cNvPr>
              <p:cNvSpPr txBox="1"/>
              <p:nvPr/>
            </p:nvSpPr>
            <p:spPr>
              <a:xfrm>
                <a:off x="7199652" y="5280650"/>
                <a:ext cx="872739" cy="369332"/>
              </a:xfrm>
              <a:prstGeom prst="rect">
                <a:avLst/>
              </a:prstGeom>
              <a:noFill/>
            </p:spPr>
            <p:txBody>
              <a:bodyPr wrap="square" rtlCol="0">
                <a:spAutoFit/>
              </a:bodyPr>
              <a:lstStyle/>
              <a:p>
                <a:r>
                  <a:rPr lang="en-US"/>
                  <a:t>1024-D</a:t>
                </a:r>
              </a:p>
            </p:txBody>
          </p:sp>
          <p:cxnSp>
            <p:nvCxnSpPr>
              <p:cNvPr id="66" name="Straight Arrow Connector 65">
                <a:extLst>
                  <a:ext uri="{FF2B5EF4-FFF2-40B4-BE49-F238E27FC236}">
                    <a16:creationId xmlns:a16="http://schemas.microsoft.com/office/drawing/2014/main" id="{6CCBFB0A-EA8D-B9DB-0AFD-A88E43474E26}"/>
                  </a:ext>
                </a:extLst>
              </p:cNvPr>
              <p:cNvCxnSpPr>
                <a:cxnSpLocks/>
                <a:stCxn id="58" idx="3"/>
                <a:endCxn id="74" idx="1"/>
              </p:cNvCxnSpPr>
              <p:nvPr/>
            </p:nvCxnSpPr>
            <p:spPr>
              <a:xfrm>
                <a:off x="7929841" y="4083728"/>
                <a:ext cx="366873" cy="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3" name="TextBox 72">
            <a:extLst>
              <a:ext uri="{FF2B5EF4-FFF2-40B4-BE49-F238E27FC236}">
                <a16:creationId xmlns:a16="http://schemas.microsoft.com/office/drawing/2014/main" id="{B895D005-105F-9854-E8A1-EC9B53A7C48F}"/>
              </a:ext>
            </a:extLst>
          </p:cNvPr>
          <p:cNvSpPr txBox="1"/>
          <p:nvPr/>
        </p:nvSpPr>
        <p:spPr>
          <a:xfrm>
            <a:off x="2899525" y="5766623"/>
            <a:ext cx="6727698" cy="369332"/>
          </a:xfrm>
          <a:prstGeom prst="rect">
            <a:avLst/>
          </a:prstGeom>
          <a:noFill/>
        </p:spPr>
        <p:txBody>
          <a:bodyPr wrap="square" rtlCol="0">
            <a:spAutoFit/>
          </a:bodyPr>
          <a:lstStyle/>
          <a:p>
            <a:r>
              <a:rPr lang="en-US" i="1">
                <a:solidFill>
                  <a:srgbClr val="FF0000"/>
                </a:solidFill>
              </a:rPr>
              <a:t>Ví dụ bộ nhận diện khuôn mặt dựa trên ảnh normal map và depthmap</a:t>
            </a:r>
          </a:p>
        </p:txBody>
      </p:sp>
      <p:sp>
        <p:nvSpPr>
          <p:cNvPr id="74" name="Rectangle 73">
            <a:extLst>
              <a:ext uri="{FF2B5EF4-FFF2-40B4-BE49-F238E27FC236}">
                <a16:creationId xmlns:a16="http://schemas.microsoft.com/office/drawing/2014/main" id="{4B9CE139-54D4-A3A0-038D-CDB4A203ADA7}"/>
              </a:ext>
            </a:extLst>
          </p:cNvPr>
          <p:cNvSpPr/>
          <p:nvPr/>
        </p:nvSpPr>
        <p:spPr>
          <a:xfrm>
            <a:off x="8233490" y="2702922"/>
            <a:ext cx="1166361" cy="23262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Fully connected layer</a:t>
            </a:r>
          </a:p>
        </p:txBody>
      </p:sp>
      <p:cxnSp>
        <p:nvCxnSpPr>
          <p:cNvPr id="95" name="Straight Arrow Connector 94">
            <a:extLst>
              <a:ext uri="{FF2B5EF4-FFF2-40B4-BE49-F238E27FC236}">
                <a16:creationId xmlns:a16="http://schemas.microsoft.com/office/drawing/2014/main" id="{C54FACB0-FA17-A4B4-11BA-DB90442C03CC}"/>
              </a:ext>
            </a:extLst>
          </p:cNvPr>
          <p:cNvCxnSpPr>
            <a:cxnSpLocks/>
            <a:stCxn id="74" idx="3"/>
            <a:endCxn id="12" idx="1"/>
          </p:cNvCxnSpPr>
          <p:nvPr/>
        </p:nvCxnSpPr>
        <p:spPr>
          <a:xfrm flipV="1">
            <a:off x="9399851" y="3866023"/>
            <a:ext cx="312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640ED000-0E6F-CB9F-7A6E-107FF0C0B6F4}"/>
              </a:ext>
            </a:extLst>
          </p:cNvPr>
          <p:cNvSpPr txBox="1"/>
          <p:nvPr/>
        </p:nvSpPr>
        <p:spPr>
          <a:xfrm>
            <a:off x="8376040" y="5024382"/>
            <a:ext cx="872739" cy="369332"/>
          </a:xfrm>
          <a:prstGeom prst="rect">
            <a:avLst/>
          </a:prstGeom>
          <a:noFill/>
        </p:spPr>
        <p:txBody>
          <a:bodyPr wrap="square" rtlCol="0">
            <a:spAutoFit/>
          </a:bodyPr>
          <a:lstStyle/>
          <a:p>
            <a:pPr algn="ctr"/>
            <a:r>
              <a:rPr lang="en-US"/>
              <a:t>512-D</a:t>
            </a:r>
          </a:p>
        </p:txBody>
      </p:sp>
    </p:spTree>
    <p:extLst>
      <p:ext uri="{BB962C8B-B14F-4D97-AF65-F5344CB8AC3E}">
        <p14:creationId xmlns:p14="http://schemas.microsoft.com/office/powerpoint/2010/main" val="3300311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A0B13-1019-E024-4196-F725F57DFE1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71D704-7FF2-485B-0BD1-1BFB9229DF32}"/>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AFD8D689-1911-031B-23BC-1B2AE8DB33ED}"/>
              </a:ext>
            </a:extLst>
          </p:cNvPr>
          <p:cNvSpPr>
            <a:spLocks noGrp="1"/>
          </p:cNvSpPr>
          <p:nvPr>
            <p:ph type="title"/>
          </p:nvPr>
        </p:nvSpPr>
        <p:spPr/>
        <p:txBody>
          <a:bodyPr/>
          <a:lstStyle/>
          <a:p>
            <a:r>
              <a:rPr lang="en-US"/>
              <a:t>3. Phương án thực hiện - </a:t>
            </a:r>
            <a:r>
              <a:rPr lang="en-US" sz="2800" b="1"/>
              <a:t>Huấn luyện bộ nhận diện (1)</a:t>
            </a:r>
            <a:br>
              <a:rPr lang="en-US" sz="2800" b="1"/>
            </a:br>
            <a:r>
              <a:rPr lang="en-US"/>
              <a:t> </a:t>
            </a:r>
          </a:p>
        </p:txBody>
      </p:sp>
      <p:grpSp>
        <p:nvGrpSpPr>
          <p:cNvPr id="46" name="Group 45">
            <a:extLst>
              <a:ext uri="{FF2B5EF4-FFF2-40B4-BE49-F238E27FC236}">
                <a16:creationId xmlns:a16="http://schemas.microsoft.com/office/drawing/2014/main" id="{9AB11C22-1C78-11A2-960E-794042A6F9A4}"/>
              </a:ext>
            </a:extLst>
          </p:cNvPr>
          <p:cNvGrpSpPr/>
          <p:nvPr/>
        </p:nvGrpSpPr>
        <p:grpSpPr>
          <a:xfrm>
            <a:off x="405611" y="1168499"/>
            <a:ext cx="11494100" cy="830997"/>
            <a:chOff x="620718" y="1498624"/>
            <a:chExt cx="11494100" cy="830997"/>
          </a:xfrm>
        </p:grpSpPr>
        <p:sp>
          <p:nvSpPr>
            <p:cNvPr id="47" name="TextBox 46">
              <a:extLst>
                <a:ext uri="{FF2B5EF4-FFF2-40B4-BE49-F238E27FC236}">
                  <a16:creationId xmlns:a16="http://schemas.microsoft.com/office/drawing/2014/main" id="{61EDE1F1-3F52-5432-8383-906FB61968A1}"/>
                </a:ext>
              </a:extLst>
            </p:cNvPr>
            <p:cNvSpPr txBox="1"/>
            <p:nvPr/>
          </p:nvSpPr>
          <p:spPr>
            <a:xfrm>
              <a:off x="1292760" y="1498624"/>
              <a:ext cx="10822058" cy="830997"/>
            </a:xfrm>
            <a:prstGeom prst="rect">
              <a:avLst/>
            </a:prstGeom>
            <a:noFill/>
          </p:spPr>
          <p:txBody>
            <a:bodyPr wrap="square" rtlCol="0">
              <a:spAutoFit/>
            </a:bodyPr>
            <a:lstStyle/>
            <a:p>
              <a:r>
                <a:rPr lang="en-US" sz="2400"/>
                <a:t>Cuối cùng, em huấn luyện các bộ nhận diện lớn hơn, có khả năng học 2 trong 3 loại thông tin trên: </a:t>
              </a:r>
              <a:r>
                <a:rPr lang="en-US" sz="2400">
                  <a:solidFill>
                    <a:srgbClr val="92D050"/>
                  </a:solidFill>
                </a:rPr>
                <a:t>normal map vs depthmap</a:t>
              </a:r>
              <a:r>
                <a:rPr lang="en-US" sz="2400"/>
                <a:t>, </a:t>
              </a:r>
              <a:r>
                <a:rPr lang="en-US" sz="2400">
                  <a:solidFill>
                    <a:srgbClr val="7030A0"/>
                  </a:solidFill>
                </a:rPr>
                <a:t>normal map vs albedo</a:t>
              </a:r>
              <a:r>
                <a:rPr lang="en-US" sz="2400"/>
                <a:t>, </a:t>
              </a:r>
              <a:r>
                <a:rPr lang="en-US" sz="2400">
                  <a:solidFill>
                    <a:schemeClr val="accent2"/>
                  </a:solidFill>
                </a:rPr>
                <a:t>albedo vs depthmap</a:t>
              </a:r>
            </a:p>
          </p:txBody>
        </p:sp>
        <p:pic>
          <p:nvPicPr>
            <p:cNvPr id="48" name="Picture 47" descr="A blue arrow pointing to the right&#10;&#10;Description automatically generated">
              <a:extLst>
                <a:ext uri="{FF2B5EF4-FFF2-40B4-BE49-F238E27FC236}">
                  <a16:creationId xmlns:a16="http://schemas.microsoft.com/office/drawing/2014/main" id="{DBE85290-25F3-2F60-4945-DEF90B6F3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718" y="1623892"/>
              <a:ext cx="667949" cy="508376"/>
            </a:xfrm>
            <a:prstGeom prst="rect">
              <a:avLst/>
            </a:prstGeom>
          </p:spPr>
        </p:pic>
      </p:grpSp>
      <p:grpSp>
        <p:nvGrpSpPr>
          <p:cNvPr id="72" name="Group 71">
            <a:extLst>
              <a:ext uri="{FF2B5EF4-FFF2-40B4-BE49-F238E27FC236}">
                <a16:creationId xmlns:a16="http://schemas.microsoft.com/office/drawing/2014/main" id="{E454ED0A-4A0B-015B-F92B-2A9019EC5A3B}"/>
              </a:ext>
            </a:extLst>
          </p:cNvPr>
          <p:cNvGrpSpPr/>
          <p:nvPr/>
        </p:nvGrpSpPr>
        <p:grpSpPr>
          <a:xfrm>
            <a:off x="776470" y="2188168"/>
            <a:ext cx="10889246" cy="3278181"/>
            <a:chOff x="839694" y="2414192"/>
            <a:chExt cx="10889246" cy="3278181"/>
          </a:xfrm>
        </p:grpSpPr>
        <p:sp>
          <p:nvSpPr>
            <p:cNvPr id="9" name="TextBox 8">
              <a:extLst>
                <a:ext uri="{FF2B5EF4-FFF2-40B4-BE49-F238E27FC236}">
                  <a16:creationId xmlns:a16="http://schemas.microsoft.com/office/drawing/2014/main" id="{9493A1F2-8742-4A77-5F8F-F06F54FA4F7E}"/>
                </a:ext>
              </a:extLst>
            </p:cNvPr>
            <p:cNvSpPr txBox="1"/>
            <p:nvPr/>
          </p:nvSpPr>
          <p:spPr>
            <a:xfrm>
              <a:off x="900451" y="4584337"/>
              <a:ext cx="1244936" cy="369332"/>
            </a:xfrm>
            <a:prstGeom prst="rect">
              <a:avLst/>
            </a:prstGeom>
            <a:noFill/>
          </p:spPr>
          <p:txBody>
            <a:bodyPr wrap="square" rtlCol="0">
              <a:spAutoFit/>
            </a:bodyPr>
            <a:lstStyle/>
            <a:p>
              <a:pPr algn="ctr"/>
              <a:r>
                <a:rPr lang="en-US" b="1" i="1">
                  <a:solidFill>
                    <a:srgbClr val="00B050"/>
                  </a:solidFill>
                </a:rPr>
                <a:t>Depth map</a:t>
              </a:r>
            </a:p>
          </p:txBody>
        </p:sp>
        <p:grpSp>
          <p:nvGrpSpPr>
            <p:cNvPr id="71" name="Group 70">
              <a:extLst>
                <a:ext uri="{FF2B5EF4-FFF2-40B4-BE49-F238E27FC236}">
                  <a16:creationId xmlns:a16="http://schemas.microsoft.com/office/drawing/2014/main" id="{1971293B-9453-CEEE-30F2-756462687394}"/>
                </a:ext>
              </a:extLst>
            </p:cNvPr>
            <p:cNvGrpSpPr/>
            <p:nvPr/>
          </p:nvGrpSpPr>
          <p:grpSpPr>
            <a:xfrm>
              <a:off x="839694" y="2414192"/>
              <a:ext cx="10889246" cy="3278181"/>
              <a:chOff x="839694" y="2414192"/>
              <a:chExt cx="10889246" cy="3278181"/>
            </a:xfrm>
          </p:grpSpPr>
          <p:cxnSp>
            <p:nvCxnSpPr>
              <p:cNvPr id="8" name="Straight Arrow Connector 7">
                <a:extLst>
                  <a:ext uri="{FF2B5EF4-FFF2-40B4-BE49-F238E27FC236}">
                    <a16:creationId xmlns:a16="http://schemas.microsoft.com/office/drawing/2014/main" id="{FD496A8D-77D1-57FA-4B5C-11E7E942745E}"/>
                  </a:ext>
                </a:extLst>
              </p:cNvPr>
              <p:cNvCxnSpPr>
                <a:cxnSpLocks/>
                <a:stCxn id="4" idx="3"/>
                <a:endCxn id="6" idx="1"/>
              </p:cNvCxnSpPr>
              <p:nvPr/>
            </p:nvCxnSpPr>
            <p:spPr>
              <a:xfrm>
                <a:off x="1869135" y="2870613"/>
                <a:ext cx="7001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96BB28-817C-6B35-46CD-8A600077FF40}"/>
                  </a:ext>
                </a:extLst>
              </p:cNvPr>
              <p:cNvCxnSpPr>
                <a:cxnSpLocks/>
                <a:stCxn id="6" idx="3"/>
                <a:endCxn id="11" idx="1"/>
              </p:cNvCxnSpPr>
              <p:nvPr/>
            </p:nvCxnSpPr>
            <p:spPr>
              <a:xfrm flipV="1">
                <a:off x="4988779" y="2870612"/>
                <a:ext cx="50522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E08E85-FE8F-A5F3-A2E6-34C41355D3EC}"/>
                  </a:ext>
                </a:extLst>
              </p:cNvPr>
              <p:cNvCxnSpPr>
                <a:cxnSpLocks/>
                <a:stCxn id="11" idx="3"/>
                <a:endCxn id="58" idx="1"/>
              </p:cNvCxnSpPr>
              <p:nvPr/>
            </p:nvCxnSpPr>
            <p:spPr>
              <a:xfrm>
                <a:off x="6836977" y="2870612"/>
                <a:ext cx="455279" cy="1255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F7793364-CEFE-11AD-59D7-DF006447BEEE}"/>
                  </a:ext>
                </a:extLst>
              </p:cNvPr>
              <p:cNvGrpSpPr/>
              <p:nvPr/>
            </p:nvGrpSpPr>
            <p:grpSpPr>
              <a:xfrm>
                <a:off x="839694" y="2414192"/>
                <a:ext cx="10889246" cy="2879129"/>
                <a:chOff x="-310597" y="3134342"/>
                <a:chExt cx="11655451" cy="3186912"/>
              </a:xfrm>
            </p:grpSpPr>
            <p:grpSp>
              <p:nvGrpSpPr>
                <p:cNvPr id="44" name="Group 43">
                  <a:extLst>
                    <a:ext uri="{FF2B5EF4-FFF2-40B4-BE49-F238E27FC236}">
                      <a16:creationId xmlns:a16="http://schemas.microsoft.com/office/drawing/2014/main" id="{169DFE49-0A87-1A07-C6C7-438822CB9650}"/>
                    </a:ext>
                  </a:extLst>
                </p:cNvPr>
                <p:cNvGrpSpPr/>
                <p:nvPr/>
              </p:nvGrpSpPr>
              <p:grpSpPr>
                <a:xfrm>
                  <a:off x="-310597" y="3134342"/>
                  <a:ext cx="11655451" cy="3186912"/>
                  <a:chOff x="-310597" y="3134342"/>
                  <a:chExt cx="11655451" cy="3186912"/>
                </a:xfrm>
              </p:grpSpPr>
              <p:grpSp>
                <p:nvGrpSpPr>
                  <p:cNvPr id="43" name="Group 42">
                    <a:extLst>
                      <a:ext uri="{FF2B5EF4-FFF2-40B4-BE49-F238E27FC236}">
                        <a16:creationId xmlns:a16="http://schemas.microsoft.com/office/drawing/2014/main" id="{C8678DC9-0C73-814A-7A67-33A20385C3BD}"/>
                      </a:ext>
                    </a:extLst>
                  </p:cNvPr>
                  <p:cNvGrpSpPr/>
                  <p:nvPr/>
                </p:nvGrpSpPr>
                <p:grpSpPr>
                  <a:xfrm>
                    <a:off x="-310597" y="3134342"/>
                    <a:ext cx="11655451" cy="2924828"/>
                    <a:chOff x="-310597" y="3134342"/>
                    <a:chExt cx="11655451" cy="2924828"/>
                  </a:xfrm>
                </p:grpSpPr>
                <p:grpSp>
                  <p:nvGrpSpPr>
                    <p:cNvPr id="42" name="Group 41">
                      <a:extLst>
                        <a:ext uri="{FF2B5EF4-FFF2-40B4-BE49-F238E27FC236}">
                          <a16:creationId xmlns:a16="http://schemas.microsoft.com/office/drawing/2014/main" id="{21382651-6D6F-B125-F23A-AF199A98FF36}"/>
                        </a:ext>
                      </a:extLst>
                    </p:cNvPr>
                    <p:cNvGrpSpPr/>
                    <p:nvPr/>
                  </p:nvGrpSpPr>
                  <p:grpSpPr>
                    <a:xfrm>
                      <a:off x="-310597" y="3134342"/>
                      <a:ext cx="6419273" cy="1378339"/>
                      <a:chOff x="-310597" y="3134342"/>
                      <a:chExt cx="6419273" cy="1378339"/>
                    </a:xfrm>
                  </p:grpSpPr>
                  <p:sp>
                    <p:nvSpPr>
                      <p:cNvPr id="6" name="Rectangle 5">
                        <a:extLst>
                          <a:ext uri="{FF2B5EF4-FFF2-40B4-BE49-F238E27FC236}">
                            <a16:creationId xmlns:a16="http://schemas.microsoft.com/office/drawing/2014/main" id="{41487C64-CBCA-7D5C-B541-D005884979E2}"/>
                          </a:ext>
                        </a:extLst>
                      </p:cNvPr>
                      <p:cNvSpPr/>
                      <p:nvPr/>
                    </p:nvSpPr>
                    <p:spPr>
                      <a:xfrm>
                        <a:off x="1540704" y="3361667"/>
                        <a:ext cx="2589728" cy="5557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Normalmap feature extract</a:t>
                        </a:r>
                      </a:p>
                    </p:txBody>
                  </p:sp>
                  <p:grpSp>
                    <p:nvGrpSpPr>
                      <p:cNvPr id="41" name="Group 40">
                        <a:extLst>
                          <a:ext uri="{FF2B5EF4-FFF2-40B4-BE49-F238E27FC236}">
                            <a16:creationId xmlns:a16="http://schemas.microsoft.com/office/drawing/2014/main" id="{AF04CDB1-ED63-6536-6594-28E8AB314832}"/>
                          </a:ext>
                        </a:extLst>
                      </p:cNvPr>
                      <p:cNvGrpSpPr/>
                      <p:nvPr/>
                    </p:nvGrpSpPr>
                    <p:grpSpPr>
                      <a:xfrm>
                        <a:off x="-310597" y="3134342"/>
                        <a:ext cx="6419273" cy="1378339"/>
                        <a:chOff x="-310597" y="3134342"/>
                        <a:chExt cx="6419273" cy="1378339"/>
                      </a:xfrm>
                    </p:grpSpPr>
                    <p:pic>
                      <p:nvPicPr>
                        <p:cNvPr id="4" name="Picture 3" descr="A person wearing glasses and looking at the camera&#10;&#10;Description automatically generated">
                          <a:extLst>
                            <a:ext uri="{FF2B5EF4-FFF2-40B4-BE49-F238E27FC236}">
                              <a16:creationId xmlns:a16="http://schemas.microsoft.com/office/drawing/2014/main" id="{1D139669-F14E-F317-969A-7F0576252C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30" y="3134342"/>
                          <a:ext cx="669850" cy="1010426"/>
                        </a:xfrm>
                        <a:prstGeom prst="rect">
                          <a:avLst/>
                        </a:prstGeom>
                      </p:spPr>
                    </p:pic>
                    <p:sp>
                      <p:nvSpPr>
                        <p:cNvPr id="5" name="TextBox 4">
                          <a:extLst>
                            <a:ext uri="{FF2B5EF4-FFF2-40B4-BE49-F238E27FC236}">
                              <a16:creationId xmlns:a16="http://schemas.microsoft.com/office/drawing/2014/main" id="{C2BB9DBD-BBBC-5907-94BF-716ED7B59144}"/>
                            </a:ext>
                          </a:extLst>
                        </p:cNvPr>
                        <p:cNvSpPr txBox="1"/>
                        <p:nvPr/>
                      </p:nvSpPr>
                      <p:spPr>
                        <a:xfrm>
                          <a:off x="-310597" y="4103867"/>
                          <a:ext cx="1519899" cy="408814"/>
                        </a:xfrm>
                        <a:prstGeom prst="rect">
                          <a:avLst/>
                        </a:prstGeom>
                        <a:noFill/>
                      </p:spPr>
                      <p:txBody>
                        <a:bodyPr wrap="square" rtlCol="0">
                          <a:spAutoFit/>
                        </a:bodyPr>
                        <a:lstStyle/>
                        <a:p>
                          <a:pPr algn="ctr"/>
                          <a:r>
                            <a:rPr lang="en-US" b="1" i="1">
                              <a:solidFill>
                                <a:srgbClr val="00B050"/>
                              </a:solidFill>
                            </a:rPr>
                            <a:t>Normal map</a:t>
                          </a:r>
                        </a:p>
                      </p:txBody>
                    </p:sp>
                    <p:sp>
                      <p:nvSpPr>
                        <p:cNvPr id="11" name="Rectangle 10">
                          <a:extLst>
                            <a:ext uri="{FF2B5EF4-FFF2-40B4-BE49-F238E27FC236}">
                              <a16:creationId xmlns:a16="http://schemas.microsoft.com/office/drawing/2014/main" id="{63859715-5EB2-EFDD-1F0E-35A2FB787EF9}"/>
                            </a:ext>
                          </a:extLst>
                        </p:cNvPr>
                        <p:cNvSpPr/>
                        <p:nvPr/>
                      </p:nvSpPr>
                      <p:spPr>
                        <a:xfrm>
                          <a:off x="4671208" y="3315056"/>
                          <a:ext cx="1437468" cy="6489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Normalmap Embedding</a:t>
                          </a:r>
                        </a:p>
                      </p:txBody>
                    </p:sp>
                  </p:grpSp>
                </p:grpSp>
                <p:pic>
                  <p:nvPicPr>
                    <p:cNvPr id="12" name="Picture 2" descr="Embedding to non-Euclidean spaces — umap 0.5 documentation">
                      <a:extLst>
                        <a:ext uri="{FF2B5EF4-FFF2-40B4-BE49-F238E27FC236}">
                          <a16:creationId xmlns:a16="http://schemas.microsoft.com/office/drawing/2014/main" id="{795AB03A-4DF7-755A-2AB4-B616CB1FC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7556" y="4032714"/>
                      <a:ext cx="2077298" cy="202645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8444364F-5323-9A18-B875-BF9AFB99A911}"/>
                      </a:ext>
                    </a:extLst>
                  </p:cNvPr>
                  <p:cNvSpPr txBox="1"/>
                  <p:nvPr/>
                </p:nvSpPr>
                <p:spPr>
                  <a:xfrm>
                    <a:off x="9577254" y="5912440"/>
                    <a:ext cx="1519899" cy="408814"/>
                  </a:xfrm>
                  <a:prstGeom prst="rect">
                    <a:avLst/>
                  </a:prstGeom>
                  <a:noFill/>
                </p:spPr>
                <p:txBody>
                  <a:bodyPr wrap="square" rtlCol="0">
                    <a:spAutoFit/>
                  </a:bodyPr>
                  <a:lstStyle/>
                  <a:p>
                    <a:pPr algn="ctr"/>
                    <a:r>
                      <a:rPr lang="en-US" b="1"/>
                      <a:t>hypersphere</a:t>
                    </a:r>
                  </a:p>
                </p:txBody>
              </p:sp>
            </p:grpSp>
            <p:sp>
              <p:nvSpPr>
                <p:cNvPr id="40" name="TextBox 39">
                  <a:extLst>
                    <a:ext uri="{FF2B5EF4-FFF2-40B4-BE49-F238E27FC236}">
                      <a16:creationId xmlns:a16="http://schemas.microsoft.com/office/drawing/2014/main" id="{637ED478-B7D3-36DF-29C6-6C0AAA4D0B98}"/>
                    </a:ext>
                  </a:extLst>
                </p:cNvPr>
                <p:cNvSpPr txBox="1"/>
                <p:nvPr/>
              </p:nvSpPr>
              <p:spPr>
                <a:xfrm>
                  <a:off x="5020490" y="3954109"/>
                  <a:ext cx="884924" cy="408814"/>
                </a:xfrm>
                <a:prstGeom prst="rect">
                  <a:avLst/>
                </a:prstGeom>
                <a:noFill/>
              </p:spPr>
              <p:txBody>
                <a:bodyPr wrap="square" rtlCol="0">
                  <a:spAutoFit/>
                </a:bodyPr>
                <a:lstStyle/>
                <a:p>
                  <a:r>
                    <a:rPr lang="en-US"/>
                    <a:t>512-D</a:t>
                  </a:r>
                </a:p>
              </p:txBody>
            </p:sp>
          </p:grpSp>
          <p:pic>
            <p:nvPicPr>
              <p:cNvPr id="7" name="Picture 6" descr="A blurry image of a person's face&#10;&#10;Description automatically generated">
                <a:extLst>
                  <a:ext uri="{FF2B5EF4-FFF2-40B4-BE49-F238E27FC236}">
                    <a16:creationId xmlns:a16="http://schemas.microsoft.com/office/drawing/2014/main" id="{71EE081A-89AC-701C-19EB-6CF4C0DC8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0704" y="3706204"/>
                <a:ext cx="625548" cy="869943"/>
              </a:xfrm>
              <a:prstGeom prst="rect">
                <a:avLst/>
              </a:prstGeom>
            </p:spPr>
          </p:pic>
          <p:sp>
            <p:nvSpPr>
              <p:cNvPr id="29" name="Rectangle 28">
                <a:extLst>
                  <a:ext uri="{FF2B5EF4-FFF2-40B4-BE49-F238E27FC236}">
                    <a16:creationId xmlns:a16="http://schemas.microsoft.com/office/drawing/2014/main" id="{E2113915-1BC8-2725-2F26-9E59FBFDC665}"/>
                  </a:ext>
                </a:extLst>
              </p:cNvPr>
              <p:cNvSpPr/>
              <p:nvPr/>
            </p:nvSpPr>
            <p:spPr>
              <a:xfrm>
                <a:off x="2569294" y="3875069"/>
                <a:ext cx="2419486" cy="5020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Depthmap feature extract</a:t>
                </a:r>
              </a:p>
            </p:txBody>
          </p:sp>
          <p:cxnSp>
            <p:nvCxnSpPr>
              <p:cNvPr id="30" name="Straight Arrow Connector 29">
                <a:extLst>
                  <a:ext uri="{FF2B5EF4-FFF2-40B4-BE49-F238E27FC236}">
                    <a16:creationId xmlns:a16="http://schemas.microsoft.com/office/drawing/2014/main" id="{11BE4080-73A5-EEF1-6097-94CB06FFBD90}"/>
                  </a:ext>
                </a:extLst>
              </p:cNvPr>
              <p:cNvCxnSpPr>
                <a:cxnSpLocks/>
                <a:stCxn id="7" idx="3"/>
                <a:endCxn id="29" idx="1"/>
              </p:cNvCxnSpPr>
              <p:nvPr/>
            </p:nvCxnSpPr>
            <p:spPr>
              <a:xfrm flipV="1">
                <a:off x="1876252" y="4126119"/>
                <a:ext cx="693042" cy="15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480D5BD-9ED3-6032-4744-6F9BC958DA4D}"/>
                  </a:ext>
                </a:extLst>
              </p:cNvPr>
              <p:cNvSpPr txBox="1"/>
              <p:nvPr/>
            </p:nvSpPr>
            <p:spPr>
              <a:xfrm>
                <a:off x="2813856" y="3125239"/>
                <a:ext cx="2126024" cy="369332"/>
              </a:xfrm>
              <a:prstGeom prst="rect">
                <a:avLst/>
              </a:prstGeom>
              <a:noFill/>
            </p:spPr>
            <p:txBody>
              <a:bodyPr wrap="square" rtlCol="0">
                <a:spAutoFit/>
              </a:bodyPr>
              <a:lstStyle/>
              <a:p>
                <a:pPr algn="ctr"/>
                <a:r>
                  <a:rPr lang="en-US"/>
                  <a:t>Backbone 1 (freeze)</a:t>
                </a:r>
              </a:p>
            </p:txBody>
          </p:sp>
          <p:sp>
            <p:nvSpPr>
              <p:cNvPr id="50" name="TextBox 49">
                <a:extLst>
                  <a:ext uri="{FF2B5EF4-FFF2-40B4-BE49-F238E27FC236}">
                    <a16:creationId xmlns:a16="http://schemas.microsoft.com/office/drawing/2014/main" id="{3DB3A019-921A-D6F3-1C3D-FCB72551A030}"/>
                  </a:ext>
                </a:extLst>
              </p:cNvPr>
              <p:cNvSpPr txBox="1"/>
              <p:nvPr/>
            </p:nvSpPr>
            <p:spPr>
              <a:xfrm>
                <a:off x="2807472" y="4391481"/>
                <a:ext cx="2060889" cy="369332"/>
              </a:xfrm>
              <a:prstGeom prst="rect">
                <a:avLst/>
              </a:prstGeom>
              <a:noFill/>
            </p:spPr>
            <p:txBody>
              <a:bodyPr wrap="square" rtlCol="0">
                <a:spAutoFit/>
              </a:bodyPr>
              <a:lstStyle/>
              <a:p>
                <a:pPr algn="ctr"/>
                <a:r>
                  <a:rPr lang="en-US"/>
                  <a:t>Backbone 2 (freeze)</a:t>
                </a:r>
              </a:p>
            </p:txBody>
          </p:sp>
          <p:sp>
            <p:nvSpPr>
              <p:cNvPr id="51" name="Rectangle 50">
                <a:extLst>
                  <a:ext uri="{FF2B5EF4-FFF2-40B4-BE49-F238E27FC236}">
                    <a16:creationId xmlns:a16="http://schemas.microsoft.com/office/drawing/2014/main" id="{0C8E1290-16C5-41BB-2E95-FBADBAC572A9}"/>
                  </a:ext>
                </a:extLst>
              </p:cNvPr>
              <p:cNvSpPr/>
              <p:nvPr/>
            </p:nvSpPr>
            <p:spPr>
              <a:xfrm>
                <a:off x="5455998" y="3826103"/>
                <a:ext cx="1342972" cy="586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Depthmap Embedding</a:t>
                </a:r>
              </a:p>
            </p:txBody>
          </p:sp>
          <p:cxnSp>
            <p:nvCxnSpPr>
              <p:cNvPr id="52" name="Straight Arrow Connector 51">
                <a:extLst>
                  <a:ext uri="{FF2B5EF4-FFF2-40B4-BE49-F238E27FC236}">
                    <a16:creationId xmlns:a16="http://schemas.microsoft.com/office/drawing/2014/main" id="{3775E992-EBFA-B0DB-96C9-15C7EF71E6B4}"/>
                  </a:ext>
                </a:extLst>
              </p:cNvPr>
              <p:cNvCxnSpPr>
                <a:cxnSpLocks/>
                <a:stCxn id="29" idx="3"/>
                <a:endCxn id="51" idx="1"/>
              </p:cNvCxnSpPr>
              <p:nvPr/>
            </p:nvCxnSpPr>
            <p:spPr>
              <a:xfrm flipV="1">
                <a:off x="4988780" y="4119262"/>
                <a:ext cx="467218" cy="6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E4FFD99C-1592-2835-1973-3B27F3890B1B}"/>
                  </a:ext>
                </a:extLst>
              </p:cNvPr>
              <p:cNvSpPr txBox="1"/>
              <p:nvPr/>
            </p:nvSpPr>
            <p:spPr>
              <a:xfrm>
                <a:off x="5753249" y="4409918"/>
                <a:ext cx="826751" cy="369332"/>
              </a:xfrm>
              <a:prstGeom prst="rect">
                <a:avLst/>
              </a:prstGeom>
              <a:noFill/>
            </p:spPr>
            <p:txBody>
              <a:bodyPr wrap="square" rtlCol="0">
                <a:spAutoFit/>
              </a:bodyPr>
              <a:lstStyle/>
              <a:p>
                <a:pPr algn="ctr"/>
                <a:r>
                  <a:rPr lang="en-US"/>
                  <a:t>512-D</a:t>
                </a:r>
              </a:p>
            </p:txBody>
          </p:sp>
          <p:sp>
            <p:nvSpPr>
              <p:cNvPr id="58" name="Rectangle 57">
                <a:extLst>
                  <a:ext uri="{FF2B5EF4-FFF2-40B4-BE49-F238E27FC236}">
                    <a16:creationId xmlns:a16="http://schemas.microsoft.com/office/drawing/2014/main" id="{CA1CA7B8-F0DF-69FA-233E-C938BC094CDB}"/>
                  </a:ext>
                </a:extLst>
              </p:cNvPr>
              <p:cNvSpPr/>
              <p:nvPr/>
            </p:nvSpPr>
            <p:spPr>
              <a:xfrm>
                <a:off x="7292256" y="2963017"/>
                <a:ext cx="587637" cy="23262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cat</a:t>
                </a:r>
              </a:p>
            </p:txBody>
          </p:sp>
          <p:cxnSp>
            <p:nvCxnSpPr>
              <p:cNvPr id="60" name="Straight Arrow Connector 59">
                <a:extLst>
                  <a:ext uri="{FF2B5EF4-FFF2-40B4-BE49-F238E27FC236}">
                    <a16:creationId xmlns:a16="http://schemas.microsoft.com/office/drawing/2014/main" id="{9F7366F0-528B-2355-494A-D599C41E16F8}"/>
                  </a:ext>
                </a:extLst>
              </p:cNvPr>
              <p:cNvCxnSpPr>
                <a:cxnSpLocks/>
                <a:stCxn id="51" idx="3"/>
                <a:endCxn id="58" idx="1"/>
              </p:cNvCxnSpPr>
              <p:nvPr/>
            </p:nvCxnSpPr>
            <p:spPr>
              <a:xfrm>
                <a:off x="6798970" y="4119262"/>
                <a:ext cx="493286" cy="6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7AE5196-CC36-FEC9-6E21-08376BAD1933}"/>
                  </a:ext>
                </a:extLst>
              </p:cNvPr>
              <p:cNvSpPr txBox="1"/>
              <p:nvPr/>
            </p:nvSpPr>
            <p:spPr>
              <a:xfrm>
                <a:off x="7149704" y="5323041"/>
                <a:ext cx="872739" cy="369332"/>
              </a:xfrm>
              <a:prstGeom prst="rect">
                <a:avLst/>
              </a:prstGeom>
              <a:noFill/>
            </p:spPr>
            <p:txBody>
              <a:bodyPr wrap="square" rtlCol="0">
                <a:spAutoFit/>
              </a:bodyPr>
              <a:lstStyle/>
              <a:p>
                <a:r>
                  <a:rPr lang="en-US"/>
                  <a:t>1536-D</a:t>
                </a:r>
              </a:p>
            </p:txBody>
          </p:sp>
          <p:cxnSp>
            <p:nvCxnSpPr>
              <p:cNvPr id="66" name="Straight Arrow Connector 65">
                <a:extLst>
                  <a:ext uri="{FF2B5EF4-FFF2-40B4-BE49-F238E27FC236}">
                    <a16:creationId xmlns:a16="http://schemas.microsoft.com/office/drawing/2014/main" id="{4AE13AB0-F12A-C651-2804-F82D3EDEAB6B}"/>
                  </a:ext>
                </a:extLst>
              </p:cNvPr>
              <p:cNvCxnSpPr>
                <a:cxnSpLocks/>
                <a:stCxn id="58" idx="3"/>
                <a:endCxn id="74" idx="1"/>
              </p:cNvCxnSpPr>
              <p:nvPr/>
            </p:nvCxnSpPr>
            <p:spPr>
              <a:xfrm>
                <a:off x="7879893" y="4126119"/>
                <a:ext cx="4041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3" name="TextBox 72">
            <a:extLst>
              <a:ext uri="{FF2B5EF4-FFF2-40B4-BE49-F238E27FC236}">
                <a16:creationId xmlns:a16="http://schemas.microsoft.com/office/drawing/2014/main" id="{B8008938-02DA-2750-C645-170CCAD976AF}"/>
              </a:ext>
            </a:extLst>
          </p:cNvPr>
          <p:cNvSpPr txBox="1"/>
          <p:nvPr/>
        </p:nvSpPr>
        <p:spPr>
          <a:xfrm>
            <a:off x="2871444" y="5816964"/>
            <a:ext cx="6727698" cy="369332"/>
          </a:xfrm>
          <a:prstGeom prst="rect">
            <a:avLst/>
          </a:prstGeom>
          <a:noFill/>
        </p:spPr>
        <p:txBody>
          <a:bodyPr wrap="square" rtlCol="0">
            <a:spAutoFit/>
          </a:bodyPr>
          <a:lstStyle/>
          <a:p>
            <a:pPr algn="ctr"/>
            <a:r>
              <a:rPr lang="en-US" i="1">
                <a:solidFill>
                  <a:srgbClr val="FF0000"/>
                </a:solidFill>
              </a:rPr>
              <a:t>Bộ nhận diện khuôn mặt có khả năng học cả ba loại thông tin cùng lúc</a:t>
            </a:r>
          </a:p>
        </p:txBody>
      </p:sp>
      <p:sp>
        <p:nvSpPr>
          <p:cNvPr id="74" name="Rectangle 73">
            <a:extLst>
              <a:ext uri="{FF2B5EF4-FFF2-40B4-BE49-F238E27FC236}">
                <a16:creationId xmlns:a16="http://schemas.microsoft.com/office/drawing/2014/main" id="{F806E455-24D9-4F79-F9CB-DF2545B1F998}"/>
              </a:ext>
            </a:extLst>
          </p:cNvPr>
          <p:cNvSpPr/>
          <p:nvPr/>
        </p:nvSpPr>
        <p:spPr>
          <a:xfrm>
            <a:off x="8220809" y="2736993"/>
            <a:ext cx="1166361" cy="23262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Fully connected layer</a:t>
            </a:r>
          </a:p>
        </p:txBody>
      </p:sp>
      <p:cxnSp>
        <p:nvCxnSpPr>
          <p:cNvPr id="95" name="Straight Arrow Connector 94">
            <a:extLst>
              <a:ext uri="{FF2B5EF4-FFF2-40B4-BE49-F238E27FC236}">
                <a16:creationId xmlns:a16="http://schemas.microsoft.com/office/drawing/2014/main" id="{998EF0AF-5EA9-B2DE-CA00-EDC8E9EA980D}"/>
              </a:ext>
            </a:extLst>
          </p:cNvPr>
          <p:cNvCxnSpPr>
            <a:cxnSpLocks/>
            <a:stCxn id="74" idx="3"/>
            <a:endCxn id="12" idx="1"/>
          </p:cNvCxnSpPr>
          <p:nvPr/>
        </p:nvCxnSpPr>
        <p:spPr>
          <a:xfrm>
            <a:off x="9387170" y="3900095"/>
            <a:ext cx="337805" cy="15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94920E90-11DB-1952-26A1-3BEBA6BA47F4}"/>
              </a:ext>
            </a:extLst>
          </p:cNvPr>
          <p:cNvSpPr txBox="1"/>
          <p:nvPr/>
        </p:nvSpPr>
        <p:spPr>
          <a:xfrm>
            <a:off x="8390178" y="5073223"/>
            <a:ext cx="872739" cy="369332"/>
          </a:xfrm>
          <a:prstGeom prst="rect">
            <a:avLst/>
          </a:prstGeom>
          <a:noFill/>
        </p:spPr>
        <p:txBody>
          <a:bodyPr wrap="square" rtlCol="0">
            <a:spAutoFit/>
          </a:bodyPr>
          <a:lstStyle/>
          <a:p>
            <a:pPr algn="ctr"/>
            <a:r>
              <a:rPr lang="en-US"/>
              <a:t>512-D</a:t>
            </a:r>
          </a:p>
        </p:txBody>
      </p:sp>
      <p:pic>
        <p:nvPicPr>
          <p:cNvPr id="10" name="Picture 9" descr="A close-up of a person wearing glasses&#10;&#10;Description automatically generated">
            <a:extLst>
              <a:ext uri="{FF2B5EF4-FFF2-40B4-BE49-F238E27FC236}">
                <a16:creationId xmlns:a16="http://schemas.microsoft.com/office/drawing/2014/main" id="{B4E997BF-D07F-2AA6-7357-62AA9F4428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745" y="4745631"/>
            <a:ext cx="655373" cy="850349"/>
          </a:xfrm>
          <a:prstGeom prst="rect">
            <a:avLst/>
          </a:prstGeom>
        </p:spPr>
      </p:pic>
      <p:sp>
        <p:nvSpPr>
          <p:cNvPr id="14" name="TextBox 13">
            <a:extLst>
              <a:ext uri="{FF2B5EF4-FFF2-40B4-BE49-F238E27FC236}">
                <a16:creationId xmlns:a16="http://schemas.microsoft.com/office/drawing/2014/main" id="{E00FB833-5A8A-43E5-88DF-FB09DD695AEA}"/>
              </a:ext>
            </a:extLst>
          </p:cNvPr>
          <p:cNvSpPr txBox="1"/>
          <p:nvPr/>
        </p:nvSpPr>
        <p:spPr>
          <a:xfrm>
            <a:off x="921554" y="5647805"/>
            <a:ext cx="1076281" cy="369332"/>
          </a:xfrm>
          <a:prstGeom prst="rect">
            <a:avLst/>
          </a:prstGeom>
          <a:noFill/>
        </p:spPr>
        <p:txBody>
          <a:bodyPr wrap="square" rtlCol="0">
            <a:spAutoFit/>
          </a:bodyPr>
          <a:lstStyle/>
          <a:p>
            <a:pPr algn="ctr"/>
            <a:r>
              <a:rPr lang="en-US" b="1" i="1">
                <a:solidFill>
                  <a:srgbClr val="00B050"/>
                </a:solidFill>
              </a:rPr>
              <a:t>Albedo</a:t>
            </a:r>
          </a:p>
        </p:txBody>
      </p:sp>
      <p:sp>
        <p:nvSpPr>
          <p:cNvPr id="76" name="Rectangle 75">
            <a:extLst>
              <a:ext uri="{FF2B5EF4-FFF2-40B4-BE49-F238E27FC236}">
                <a16:creationId xmlns:a16="http://schemas.microsoft.com/office/drawing/2014/main" id="{D6E12404-D967-1771-BA65-0642AB6D7E50}"/>
              </a:ext>
            </a:extLst>
          </p:cNvPr>
          <p:cNvSpPr/>
          <p:nvPr/>
        </p:nvSpPr>
        <p:spPr>
          <a:xfrm>
            <a:off x="2506070" y="4921859"/>
            <a:ext cx="2419485" cy="5020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Normalmap feature extract</a:t>
            </a:r>
          </a:p>
        </p:txBody>
      </p:sp>
      <p:sp>
        <p:nvSpPr>
          <p:cNvPr id="80" name="TextBox 79">
            <a:extLst>
              <a:ext uri="{FF2B5EF4-FFF2-40B4-BE49-F238E27FC236}">
                <a16:creationId xmlns:a16="http://schemas.microsoft.com/office/drawing/2014/main" id="{8DE014E5-7190-69B0-11D7-324C2115B023}"/>
              </a:ext>
            </a:extLst>
          </p:cNvPr>
          <p:cNvSpPr txBox="1"/>
          <p:nvPr/>
        </p:nvSpPr>
        <p:spPr>
          <a:xfrm>
            <a:off x="2640266" y="5423958"/>
            <a:ext cx="2126024" cy="369332"/>
          </a:xfrm>
          <a:prstGeom prst="rect">
            <a:avLst/>
          </a:prstGeom>
          <a:noFill/>
        </p:spPr>
        <p:txBody>
          <a:bodyPr wrap="square" rtlCol="0">
            <a:spAutoFit/>
          </a:bodyPr>
          <a:lstStyle/>
          <a:p>
            <a:pPr algn="ctr"/>
            <a:r>
              <a:rPr lang="en-US"/>
              <a:t>Backbone 3 (freeze)</a:t>
            </a:r>
          </a:p>
        </p:txBody>
      </p:sp>
      <p:cxnSp>
        <p:nvCxnSpPr>
          <p:cNvPr id="81" name="Straight Arrow Connector 80">
            <a:extLst>
              <a:ext uri="{FF2B5EF4-FFF2-40B4-BE49-F238E27FC236}">
                <a16:creationId xmlns:a16="http://schemas.microsoft.com/office/drawing/2014/main" id="{5A310962-1043-53CF-56B0-72714268EB12}"/>
              </a:ext>
            </a:extLst>
          </p:cNvPr>
          <p:cNvCxnSpPr>
            <a:cxnSpLocks/>
            <a:stCxn id="10" idx="3"/>
            <a:endCxn id="76" idx="1"/>
          </p:cNvCxnSpPr>
          <p:nvPr/>
        </p:nvCxnSpPr>
        <p:spPr>
          <a:xfrm>
            <a:off x="1822118" y="5170806"/>
            <a:ext cx="683952" cy="2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879A9B70-4F8A-16A6-114F-388AEF826FD9}"/>
              </a:ext>
            </a:extLst>
          </p:cNvPr>
          <p:cNvSpPr/>
          <p:nvPr/>
        </p:nvSpPr>
        <p:spPr>
          <a:xfrm>
            <a:off x="5398984" y="4875862"/>
            <a:ext cx="1342972" cy="58631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Albedo Embedding</a:t>
            </a:r>
          </a:p>
        </p:txBody>
      </p:sp>
      <p:cxnSp>
        <p:nvCxnSpPr>
          <p:cNvPr id="87" name="Straight Arrow Connector 86">
            <a:extLst>
              <a:ext uri="{FF2B5EF4-FFF2-40B4-BE49-F238E27FC236}">
                <a16:creationId xmlns:a16="http://schemas.microsoft.com/office/drawing/2014/main" id="{5DA3D671-2C07-6A34-2259-BC3070FCA13C}"/>
              </a:ext>
            </a:extLst>
          </p:cNvPr>
          <p:cNvCxnSpPr>
            <a:cxnSpLocks/>
            <a:stCxn id="76" idx="3"/>
            <a:endCxn id="86" idx="1"/>
          </p:cNvCxnSpPr>
          <p:nvPr/>
        </p:nvCxnSpPr>
        <p:spPr>
          <a:xfrm flipV="1">
            <a:off x="4925555" y="5169021"/>
            <a:ext cx="473429" cy="3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625CE27-F3E6-EC3C-9A90-2043FDBCCC9E}"/>
              </a:ext>
            </a:extLst>
          </p:cNvPr>
          <p:cNvSpPr txBox="1"/>
          <p:nvPr/>
        </p:nvSpPr>
        <p:spPr>
          <a:xfrm>
            <a:off x="5650884" y="5442419"/>
            <a:ext cx="826751" cy="369332"/>
          </a:xfrm>
          <a:prstGeom prst="rect">
            <a:avLst/>
          </a:prstGeom>
          <a:noFill/>
        </p:spPr>
        <p:txBody>
          <a:bodyPr wrap="square" rtlCol="0">
            <a:spAutoFit/>
          </a:bodyPr>
          <a:lstStyle/>
          <a:p>
            <a:pPr algn="ctr"/>
            <a:r>
              <a:rPr lang="en-US"/>
              <a:t>512-D</a:t>
            </a:r>
          </a:p>
        </p:txBody>
      </p:sp>
      <p:cxnSp>
        <p:nvCxnSpPr>
          <p:cNvPr id="91" name="Straight Arrow Connector 90">
            <a:extLst>
              <a:ext uri="{FF2B5EF4-FFF2-40B4-BE49-F238E27FC236}">
                <a16:creationId xmlns:a16="http://schemas.microsoft.com/office/drawing/2014/main" id="{12B7235F-E4FB-B3A9-9A5A-9673896543A8}"/>
              </a:ext>
            </a:extLst>
          </p:cNvPr>
          <p:cNvCxnSpPr>
            <a:cxnSpLocks/>
            <a:stCxn id="86" idx="3"/>
            <a:endCxn id="58" idx="1"/>
          </p:cNvCxnSpPr>
          <p:nvPr/>
        </p:nvCxnSpPr>
        <p:spPr>
          <a:xfrm flipV="1">
            <a:off x="6741956" y="3900095"/>
            <a:ext cx="487076" cy="1268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048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38005" y="322818"/>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365399"/>
            <a:ext cx="10613875" cy="848793"/>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solidFill>
                <a:schemeClr val="tx1"/>
              </a:solidFill>
            </a:endParaRP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
        <p:nvSpPr>
          <p:cNvPr id="6" name="TextBox 5">
            <a:extLst>
              <a:ext uri="{FF2B5EF4-FFF2-40B4-BE49-F238E27FC236}">
                <a16:creationId xmlns:a16="http://schemas.microsoft.com/office/drawing/2014/main" id="{EE36A86A-0EBF-A2B7-5329-3984F1FAD0E5}"/>
              </a:ext>
            </a:extLst>
          </p:cNvPr>
          <p:cNvSpPr txBox="1"/>
          <p:nvPr/>
        </p:nvSpPr>
        <p:spPr>
          <a:xfrm>
            <a:off x="1040754" y="2468040"/>
            <a:ext cx="10110492" cy="1200329"/>
          </a:xfrm>
          <a:prstGeom prst="rect">
            <a:avLst/>
          </a:prstGeom>
          <a:noFill/>
        </p:spPr>
        <p:txBody>
          <a:bodyPr wrap="square">
            <a:spAutoFit/>
          </a:bodyPr>
          <a:lstStyle/>
          <a:p>
            <a:r>
              <a:rPr lang="en-US" sz="3600" b="1" i="0">
                <a:solidFill>
                  <a:srgbClr val="C00000"/>
                </a:solidFill>
                <a:effectLst/>
                <a:latin typeface="SVN-Poppins"/>
              </a:rPr>
              <a:t>NHẬN DIỆN KHUÔN MẶT 3D BẰNG DỮ LIỆU KHÔI PHỤC </a:t>
            </a:r>
            <a:r>
              <a:rPr lang="en-US" sz="3600" b="1">
                <a:solidFill>
                  <a:srgbClr val="C00000"/>
                </a:solidFill>
                <a:latin typeface="SVN-Poppins"/>
              </a:rPr>
              <a:t>TỪ</a:t>
            </a:r>
            <a:r>
              <a:rPr lang="en-US" sz="3600" b="1" i="0">
                <a:solidFill>
                  <a:srgbClr val="C00000"/>
                </a:solidFill>
                <a:effectLst/>
                <a:latin typeface="SVN-Poppins"/>
              </a:rPr>
              <a:t> PHƯƠNG PHÁP PHOTOMETRIC STEREO</a:t>
            </a:r>
            <a:endParaRPr lang="en-US" sz="3600" b="1">
              <a:solidFill>
                <a:srgbClr val="C00000"/>
              </a:solidFill>
            </a:endParaRPr>
          </a:p>
        </p:txBody>
      </p:sp>
      <p:sp>
        <p:nvSpPr>
          <p:cNvPr id="5" name="TextBox 4">
            <a:extLst>
              <a:ext uri="{FF2B5EF4-FFF2-40B4-BE49-F238E27FC236}">
                <a16:creationId xmlns:a16="http://schemas.microsoft.com/office/drawing/2014/main" id="{FC927023-AFA9-B8B0-711D-2FC9C2BC24FB}"/>
              </a:ext>
            </a:extLst>
          </p:cNvPr>
          <p:cNvSpPr txBox="1"/>
          <p:nvPr/>
        </p:nvSpPr>
        <p:spPr>
          <a:xfrm>
            <a:off x="3149346" y="4100299"/>
            <a:ext cx="6094476" cy="1569660"/>
          </a:xfrm>
          <a:prstGeom prst="rect">
            <a:avLst/>
          </a:prstGeom>
          <a:noFill/>
        </p:spPr>
        <p:txBody>
          <a:bodyPr wrap="square">
            <a:spAutoFit/>
          </a:bodyPr>
          <a:lstStyle/>
          <a:p>
            <a:pPr algn="ctr"/>
            <a:r>
              <a:rPr lang="en-US" sz="2400">
                <a:solidFill>
                  <a:srgbClr val="C00000"/>
                </a:solidFill>
              </a:rPr>
              <a:t>Sinh viên thực hiện: Võ Nguyễn Hoàng</a:t>
            </a:r>
          </a:p>
          <a:p>
            <a:pPr algn="ctr"/>
            <a:r>
              <a:rPr lang="en-US" sz="2400">
                <a:solidFill>
                  <a:srgbClr val="C00000"/>
                </a:solidFill>
              </a:rPr>
              <a:t>MSSV: 20204833</a:t>
            </a:r>
          </a:p>
          <a:p>
            <a:pPr algn="ctr"/>
            <a:r>
              <a:rPr lang="en-US" sz="2400">
                <a:solidFill>
                  <a:srgbClr val="C00000"/>
                </a:solidFill>
              </a:rPr>
              <a:t>Lớp: Kỹ thuật máy tính 04 – K65</a:t>
            </a:r>
          </a:p>
          <a:p>
            <a:pPr algn="ctr"/>
            <a:r>
              <a:rPr lang="en-US" sz="2400">
                <a:solidFill>
                  <a:srgbClr val="C00000"/>
                </a:solidFill>
              </a:rPr>
              <a:t>GV hướng dẫn: TS. Ngô Thành Trung</a:t>
            </a:r>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EAD5A-6F68-35D6-0C6C-1B10C6F8FA2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85499F-BF49-5ABD-1DB1-18BE22784B12}"/>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30B77F3D-0B18-F935-3C26-D2C48F36D31C}"/>
              </a:ext>
            </a:extLst>
          </p:cNvPr>
          <p:cNvSpPr>
            <a:spLocks noGrp="1"/>
          </p:cNvSpPr>
          <p:nvPr>
            <p:ph type="title"/>
          </p:nvPr>
        </p:nvSpPr>
        <p:spPr/>
        <p:txBody>
          <a:bodyPr/>
          <a:lstStyle/>
          <a:p>
            <a:r>
              <a:rPr lang="en-US"/>
              <a:t>3. Phương án thực hiện - </a:t>
            </a:r>
            <a:r>
              <a:rPr lang="en-US" sz="2800" b="1"/>
              <a:t>Huấn luyện bộ nhận diện (</a:t>
            </a:r>
            <a:r>
              <a:rPr lang="en-US"/>
              <a:t>2</a:t>
            </a:r>
            <a:r>
              <a:rPr lang="en-US" sz="2800" b="1"/>
              <a:t>)</a:t>
            </a:r>
            <a:br>
              <a:rPr lang="en-US" sz="2800" b="1"/>
            </a:br>
            <a:r>
              <a:rPr lang="en-US"/>
              <a:t> </a:t>
            </a:r>
          </a:p>
        </p:txBody>
      </p:sp>
      <p:grpSp>
        <p:nvGrpSpPr>
          <p:cNvPr id="46" name="Group 45">
            <a:extLst>
              <a:ext uri="{FF2B5EF4-FFF2-40B4-BE49-F238E27FC236}">
                <a16:creationId xmlns:a16="http://schemas.microsoft.com/office/drawing/2014/main" id="{11D23CBB-7E8C-6DD4-0CCF-C47A1CFCB6BD}"/>
              </a:ext>
            </a:extLst>
          </p:cNvPr>
          <p:cNvGrpSpPr/>
          <p:nvPr/>
        </p:nvGrpSpPr>
        <p:grpSpPr>
          <a:xfrm>
            <a:off x="514615" y="1261805"/>
            <a:ext cx="11490007" cy="508376"/>
            <a:chOff x="624811" y="1451913"/>
            <a:chExt cx="11490007" cy="508376"/>
          </a:xfrm>
        </p:grpSpPr>
        <p:sp>
          <p:nvSpPr>
            <p:cNvPr id="47" name="TextBox 46">
              <a:extLst>
                <a:ext uri="{FF2B5EF4-FFF2-40B4-BE49-F238E27FC236}">
                  <a16:creationId xmlns:a16="http://schemas.microsoft.com/office/drawing/2014/main" id="{BCB8525F-D024-4A46-F29A-41115913A416}"/>
                </a:ext>
              </a:extLst>
            </p:cNvPr>
            <p:cNvSpPr txBox="1"/>
            <p:nvPr/>
          </p:nvSpPr>
          <p:spPr>
            <a:xfrm>
              <a:off x="1292760" y="1498624"/>
              <a:ext cx="10822058" cy="461665"/>
            </a:xfrm>
            <a:prstGeom prst="rect">
              <a:avLst/>
            </a:prstGeom>
            <a:noFill/>
          </p:spPr>
          <p:txBody>
            <a:bodyPr wrap="square" rtlCol="0">
              <a:spAutoFit/>
            </a:bodyPr>
            <a:lstStyle/>
            <a:p>
              <a:r>
                <a:rPr lang="en-US" sz="2400"/>
                <a:t>Xử dụng triplet loss làm loss function huấn luyện</a:t>
              </a:r>
            </a:p>
          </p:txBody>
        </p:sp>
        <p:pic>
          <p:nvPicPr>
            <p:cNvPr id="48" name="Picture 47" descr="A blue arrow pointing to the right&#10;&#10;Description automatically generated">
              <a:extLst>
                <a:ext uri="{FF2B5EF4-FFF2-40B4-BE49-F238E27FC236}">
                  <a16:creationId xmlns:a16="http://schemas.microsoft.com/office/drawing/2014/main" id="{02E650D7-A578-DD52-B04E-F8CC933D87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11" y="1451913"/>
              <a:ext cx="667949" cy="508376"/>
            </a:xfrm>
            <a:prstGeom prst="rect">
              <a:avLst/>
            </a:prstGeom>
          </p:spPr>
        </p:pic>
      </p:grpSp>
      <p:cxnSp>
        <p:nvCxnSpPr>
          <p:cNvPr id="8" name="Straight Arrow Connector 7">
            <a:extLst>
              <a:ext uri="{FF2B5EF4-FFF2-40B4-BE49-F238E27FC236}">
                <a16:creationId xmlns:a16="http://schemas.microsoft.com/office/drawing/2014/main" id="{B5B07BB8-0F1C-EABF-A585-CB499F7DDDE3}"/>
              </a:ext>
            </a:extLst>
          </p:cNvPr>
          <p:cNvCxnSpPr>
            <a:cxnSpLocks/>
            <a:endCxn id="23" idx="1"/>
          </p:cNvCxnSpPr>
          <p:nvPr/>
        </p:nvCxnSpPr>
        <p:spPr>
          <a:xfrm>
            <a:off x="1731705" y="2424423"/>
            <a:ext cx="494844" cy="2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71FB780-9C2F-F8BD-3EB4-503E80C9F893}"/>
              </a:ext>
            </a:extLst>
          </p:cNvPr>
          <p:cNvCxnSpPr>
            <a:cxnSpLocks/>
            <a:stCxn id="23" idx="3"/>
            <a:endCxn id="27" idx="1"/>
          </p:cNvCxnSpPr>
          <p:nvPr/>
        </p:nvCxnSpPr>
        <p:spPr>
          <a:xfrm>
            <a:off x="3687520" y="2426855"/>
            <a:ext cx="3575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15C8A9E-3161-7D63-00CC-00D1ABFEEC3D}"/>
              </a:ext>
            </a:extLst>
          </p:cNvPr>
          <p:cNvCxnSpPr>
            <a:cxnSpLocks/>
            <a:stCxn id="27" idx="3"/>
            <a:endCxn id="121" idx="2"/>
          </p:cNvCxnSpPr>
          <p:nvPr/>
        </p:nvCxnSpPr>
        <p:spPr>
          <a:xfrm>
            <a:off x="5761385" y="2426855"/>
            <a:ext cx="233351" cy="1159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38D180-2053-251E-32F9-A795438478BE}"/>
              </a:ext>
            </a:extLst>
          </p:cNvPr>
          <p:cNvSpPr txBox="1"/>
          <p:nvPr/>
        </p:nvSpPr>
        <p:spPr>
          <a:xfrm>
            <a:off x="3139919" y="5937867"/>
            <a:ext cx="5577840" cy="369332"/>
          </a:xfrm>
          <a:prstGeom prst="rect">
            <a:avLst/>
          </a:prstGeom>
          <a:noFill/>
        </p:spPr>
        <p:txBody>
          <a:bodyPr wrap="square" rtlCol="0">
            <a:spAutoFit/>
          </a:bodyPr>
          <a:lstStyle/>
          <a:p>
            <a:pPr algn="ctr"/>
            <a:r>
              <a:rPr lang="en-US" i="1">
                <a:solidFill>
                  <a:srgbClr val="FF0000"/>
                </a:solidFill>
              </a:rPr>
              <a:t>Triplet loss</a:t>
            </a:r>
          </a:p>
        </p:txBody>
      </p:sp>
      <p:cxnSp>
        <p:nvCxnSpPr>
          <p:cNvPr id="57" name="Straight Arrow Connector 56">
            <a:extLst>
              <a:ext uri="{FF2B5EF4-FFF2-40B4-BE49-F238E27FC236}">
                <a16:creationId xmlns:a16="http://schemas.microsoft.com/office/drawing/2014/main" id="{3ADA0E1E-494A-81C6-D61A-FC474B8394B0}"/>
              </a:ext>
            </a:extLst>
          </p:cNvPr>
          <p:cNvCxnSpPr>
            <a:cxnSpLocks/>
            <a:stCxn id="38" idx="3"/>
            <a:endCxn id="77" idx="1"/>
          </p:cNvCxnSpPr>
          <p:nvPr/>
        </p:nvCxnSpPr>
        <p:spPr>
          <a:xfrm flipV="1">
            <a:off x="1837773" y="4719947"/>
            <a:ext cx="3887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1FE22D4-FB2B-796E-67EB-36638D168FF7}"/>
              </a:ext>
            </a:extLst>
          </p:cNvPr>
          <p:cNvCxnSpPr>
            <a:cxnSpLocks/>
            <a:stCxn id="186" idx="3"/>
            <a:endCxn id="74" idx="1"/>
          </p:cNvCxnSpPr>
          <p:nvPr/>
        </p:nvCxnSpPr>
        <p:spPr>
          <a:xfrm>
            <a:off x="1840188" y="3588950"/>
            <a:ext cx="386360" cy="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BB099A1-1AE7-CBAF-C645-F8BBD2311A61}"/>
              </a:ext>
            </a:extLst>
          </p:cNvPr>
          <p:cNvCxnSpPr>
            <a:stCxn id="23" idx="2"/>
            <a:endCxn id="74" idx="0"/>
          </p:cNvCxnSpPr>
          <p:nvPr/>
        </p:nvCxnSpPr>
        <p:spPr>
          <a:xfrm flipH="1">
            <a:off x="2957034" y="2578381"/>
            <a:ext cx="1" cy="8613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8A95C3-A1DF-EE0D-CBEF-86801E96A98E}"/>
              </a:ext>
            </a:extLst>
          </p:cNvPr>
          <p:cNvCxnSpPr>
            <a:cxnSpLocks/>
            <a:stCxn id="77" idx="0"/>
            <a:endCxn id="74" idx="2"/>
          </p:cNvCxnSpPr>
          <p:nvPr/>
        </p:nvCxnSpPr>
        <p:spPr>
          <a:xfrm flipV="1">
            <a:off x="2957034" y="3742773"/>
            <a:ext cx="0" cy="825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6FE30CFA-0375-5F05-9923-1DF4E6947305}"/>
              </a:ext>
            </a:extLst>
          </p:cNvPr>
          <p:cNvCxnSpPr>
            <a:cxnSpLocks/>
            <a:stCxn id="74" idx="3"/>
            <a:endCxn id="94" idx="1"/>
          </p:cNvCxnSpPr>
          <p:nvPr/>
        </p:nvCxnSpPr>
        <p:spPr>
          <a:xfrm flipV="1">
            <a:off x="3687520" y="3585887"/>
            <a:ext cx="351356" cy="5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71EEEF6-2216-7249-C3B4-55322C7C7310}"/>
              </a:ext>
            </a:extLst>
          </p:cNvPr>
          <p:cNvCxnSpPr>
            <a:cxnSpLocks/>
            <a:stCxn id="77" idx="3"/>
            <a:endCxn id="93" idx="1"/>
          </p:cNvCxnSpPr>
          <p:nvPr/>
        </p:nvCxnSpPr>
        <p:spPr>
          <a:xfrm flipV="1">
            <a:off x="3687520" y="4719768"/>
            <a:ext cx="336559" cy="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4" name="Picture 113">
            <a:extLst>
              <a:ext uri="{FF2B5EF4-FFF2-40B4-BE49-F238E27FC236}">
                <a16:creationId xmlns:a16="http://schemas.microsoft.com/office/drawing/2014/main" id="{520B158E-3D86-E569-8701-84777232DE4B}"/>
              </a:ext>
            </a:extLst>
          </p:cNvPr>
          <p:cNvPicPr>
            <a:picLocks noChangeAspect="1"/>
          </p:cNvPicPr>
          <p:nvPr/>
        </p:nvPicPr>
        <p:blipFill>
          <a:blip r:embed="rId3"/>
          <a:stretch>
            <a:fillRect/>
          </a:stretch>
        </p:blipFill>
        <p:spPr>
          <a:xfrm>
            <a:off x="5793541" y="1988309"/>
            <a:ext cx="6398459" cy="669062"/>
          </a:xfrm>
          <a:prstGeom prst="rect">
            <a:avLst/>
          </a:prstGeom>
        </p:spPr>
      </p:pic>
      <p:cxnSp>
        <p:nvCxnSpPr>
          <p:cNvPr id="116" name="Straight Arrow Connector 115">
            <a:extLst>
              <a:ext uri="{FF2B5EF4-FFF2-40B4-BE49-F238E27FC236}">
                <a16:creationId xmlns:a16="http://schemas.microsoft.com/office/drawing/2014/main" id="{0A0E555E-62D4-6E8E-6967-D15D98D15922}"/>
              </a:ext>
            </a:extLst>
          </p:cNvPr>
          <p:cNvCxnSpPr>
            <a:cxnSpLocks/>
            <a:stCxn id="94" idx="3"/>
            <a:endCxn id="121" idx="2"/>
          </p:cNvCxnSpPr>
          <p:nvPr/>
        </p:nvCxnSpPr>
        <p:spPr>
          <a:xfrm>
            <a:off x="5755183" y="3585887"/>
            <a:ext cx="2395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D0BA782-F2FB-41B2-A3B3-77EE44ADFE5E}"/>
              </a:ext>
            </a:extLst>
          </p:cNvPr>
          <p:cNvCxnSpPr>
            <a:cxnSpLocks/>
            <a:stCxn id="93" idx="3"/>
            <a:endCxn id="121" idx="2"/>
          </p:cNvCxnSpPr>
          <p:nvPr/>
        </p:nvCxnSpPr>
        <p:spPr>
          <a:xfrm flipV="1">
            <a:off x="5740386" y="3585887"/>
            <a:ext cx="254350" cy="1133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AC767700-8821-8E1D-EB93-6E804322D1C5}"/>
              </a:ext>
            </a:extLst>
          </p:cNvPr>
          <p:cNvGrpSpPr/>
          <p:nvPr/>
        </p:nvGrpSpPr>
        <p:grpSpPr>
          <a:xfrm>
            <a:off x="747847" y="2069865"/>
            <a:ext cx="6336891" cy="3706280"/>
            <a:chOff x="746275" y="2076440"/>
            <a:chExt cx="6536858" cy="4080644"/>
          </a:xfrm>
        </p:grpSpPr>
        <p:sp>
          <p:nvSpPr>
            <p:cNvPr id="16" name="TextBox 15">
              <a:extLst>
                <a:ext uri="{FF2B5EF4-FFF2-40B4-BE49-F238E27FC236}">
                  <a16:creationId xmlns:a16="http://schemas.microsoft.com/office/drawing/2014/main" id="{E0FEF9E0-C8FB-CFCF-E62B-98105041A96E}"/>
                </a:ext>
              </a:extLst>
            </p:cNvPr>
            <p:cNvSpPr txBox="1"/>
            <p:nvPr/>
          </p:nvSpPr>
          <p:spPr>
            <a:xfrm>
              <a:off x="4544403" y="2663467"/>
              <a:ext cx="926801" cy="406637"/>
            </a:xfrm>
            <a:prstGeom prst="rect">
              <a:avLst/>
            </a:prstGeom>
            <a:noFill/>
          </p:spPr>
          <p:txBody>
            <a:bodyPr wrap="square" rtlCol="0">
              <a:spAutoFit/>
            </a:bodyPr>
            <a:lstStyle/>
            <a:p>
              <a:r>
                <a:rPr lang="en-US"/>
                <a:t>Anchor</a:t>
              </a:r>
            </a:p>
          </p:txBody>
        </p:sp>
        <p:sp>
          <p:nvSpPr>
            <p:cNvPr id="95" name="TextBox 94">
              <a:extLst>
                <a:ext uri="{FF2B5EF4-FFF2-40B4-BE49-F238E27FC236}">
                  <a16:creationId xmlns:a16="http://schemas.microsoft.com/office/drawing/2014/main" id="{3C1B1E1D-C445-D206-1BEB-44E357E965D5}"/>
                </a:ext>
              </a:extLst>
            </p:cNvPr>
            <p:cNvSpPr txBox="1"/>
            <p:nvPr/>
          </p:nvSpPr>
          <p:spPr>
            <a:xfrm>
              <a:off x="4436546" y="5183257"/>
              <a:ext cx="1193679" cy="406637"/>
            </a:xfrm>
            <a:prstGeom prst="rect">
              <a:avLst/>
            </a:prstGeom>
            <a:noFill/>
          </p:spPr>
          <p:txBody>
            <a:bodyPr wrap="square" rtlCol="0">
              <a:spAutoFit/>
            </a:bodyPr>
            <a:lstStyle/>
            <a:p>
              <a:r>
                <a:rPr lang="en-US"/>
                <a:t>Negative</a:t>
              </a:r>
            </a:p>
          </p:txBody>
        </p:sp>
        <p:sp>
          <p:nvSpPr>
            <p:cNvPr id="96" name="TextBox 95">
              <a:extLst>
                <a:ext uri="{FF2B5EF4-FFF2-40B4-BE49-F238E27FC236}">
                  <a16:creationId xmlns:a16="http://schemas.microsoft.com/office/drawing/2014/main" id="{6B80B04A-ED0A-8380-1662-25EE736A4994}"/>
                </a:ext>
              </a:extLst>
            </p:cNvPr>
            <p:cNvSpPr txBox="1"/>
            <p:nvPr/>
          </p:nvSpPr>
          <p:spPr>
            <a:xfrm>
              <a:off x="4521881" y="3915099"/>
              <a:ext cx="1023009" cy="406637"/>
            </a:xfrm>
            <a:prstGeom prst="rect">
              <a:avLst/>
            </a:prstGeom>
            <a:noFill/>
          </p:spPr>
          <p:txBody>
            <a:bodyPr wrap="square" rtlCol="0">
              <a:spAutoFit/>
            </a:bodyPr>
            <a:lstStyle/>
            <a:p>
              <a:r>
                <a:rPr lang="en-US"/>
                <a:t>Positive</a:t>
              </a:r>
            </a:p>
          </p:txBody>
        </p:sp>
        <p:grpSp>
          <p:nvGrpSpPr>
            <p:cNvPr id="128" name="Group 127">
              <a:extLst>
                <a:ext uri="{FF2B5EF4-FFF2-40B4-BE49-F238E27FC236}">
                  <a16:creationId xmlns:a16="http://schemas.microsoft.com/office/drawing/2014/main" id="{6E43D0EF-901F-4A0D-57A9-D6A6D929A952}"/>
                </a:ext>
              </a:extLst>
            </p:cNvPr>
            <p:cNvGrpSpPr/>
            <p:nvPr/>
          </p:nvGrpSpPr>
          <p:grpSpPr>
            <a:xfrm>
              <a:off x="746275" y="2076440"/>
              <a:ext cx="6536858" cy="4080644"/>
              <a:chOff x="700823" y="2268040"/>
              <a:chExt cx="6536858" cy="4080644"/>
            </a:xfrm>
          </p:grpSpPr>
          <p:grpSp>
            <p:nvGrpSpPr>
              <p:cNvPr id="112" name="Group 111">
                <a:extLst>
                  <a:ext uri="{FF2B5EF4-FFF2-40B4-BE49-F238E27FC236}">
                    <a16:creationId xmlns:a16="http://schemas.microsoft.com/office/drawing/2014/main" id="{BEE30678-5F8C-7F78-01B9-5B405B4B03CB}"/>
                  </a:ext>
                </a:extLst>
              </p:cNvPr>
              <p:cNvGrpSpPr/>
              <p:nvPr/>
            </p:nvGrpSpPr>
            <p:grpSpPr>
              <a:xfrm>
                <a:off x="700823" y="2268040"/>
                <a:ext cx="5171745" cy="4080644"/>
                <a:chOff x="1066270" y="2093434"/>
                <a:chExt cx="5171745" cy="4080644"/>
              </a:xfrm>
            </p:grpSpPr>
            <p:grpSp>
              <p:nvGrpSpPr>
                <p:cNvPr id="111" name="Group 110">
                  <a:extLst>
                    <a:ext uri="{FF2B5EF4-FFF2-40B4-BE49-F238E27FC236}">
                      <a16:creationId xmlns:a16="http://schemas.microsoft.com/office/drawing/2014/main" id="{36B6E56E-E62A-E35D-F2EB-3184E5AED3EB}"/>
                    </a:ext>
                  </a:extLst>
                </p:cNvPr>
                <p:cNvGrpSpPr/>
                <p:nvPr/>
              </p:nvGrpSpPr>
              <p:grpSpPr>
                <a:xfrm>
                  <a:off x="1066270" y="2093434"/>
                  <a:ext cx="5171745" cy="4080644"/>
                  <a:chOff x="1066270" y="2093434"/>
                  <a:chExt cx="5171745" cy="4080644"/>
                </a:xfrm>
              </p:grpSpPr>
              <p:sp>
                <p:nvSpPr>
                  <p:cNvPr id="23" name="Rectangle 22">
                    <a:extLst>
                      <a:ext uri="{FF2B5EF4-FFF2-40B4-BE49-F238E27FC236}">
                        <a16:creationId xmlns:a16="http://schemas.microsoft.com/office/drawing/2014/main" id="{5EEE8309-D471-A14D-A44D-E2A4182958F0}"/>
                      </a:ext>
                    </a:extLst>
                  </p:cNvPr>
                  <p:cNvSpPr/>
                  <p:nvPr/>
                </p:nvSpPr>
                <p:spPr>
                  <a:xfrm>
                    <a:off x="2591634" y="2319652"/>
                    <a:ext cx="1507073" cy="333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Bộ nhận diện</a:t>
                    </a:r>
                  </a:p>
                </p:txBody>
              </p:sp>
              <p:grpSp>
                <p:nvGrpSpPr>
                  <p:cNvPr id="65" name="Group 64">
                    <a:extLst>
                      <a:ext uri="{FF2B5EF4-FFF2-40B4-BE49-F238E27FC236}">
                        <a16:creationId xmlns:a16="http://schemas.microsoft.com/office/drawing/2014/main" id="{D6E03A62-6BE5-BB81-44D2-564DCE01AE02}"/>
                      </a:ext>
                    </a:extLst>
                  </p:cNvPr>
                  <p:cNvGrpSpPr/>
                  <p:nvPr/>
                </p:nvGrpSpPr>
                <p:grpSpPr>
                  <a:xfrm>
                    <a:off x="1066270" y="2093434"/>
                    <a:ext cx="5171745" cy="4080644"/>
                    <a:chOff x="801094" y="2247522"/>
                    <a:chExt cx="5171745" cy="4080644"/>
                  </a:xfrm>
                </p:grpSpPr>
                <p:grpSp>
                  <p:nvGrpSpPr>
                    <p:cNvPr id="52" name="Group 51">
                      <a:extLst>
                        <a:ext uri="{FF2B5EF4-FFF2-40B4-BE49-F238E27FC236}">
                          <a16:creationId xmlns:a16="http://schemas.microsoft.com/office/drawing/2014/main" id="{904D87AC-E2B8-2441-1938-5958256D2C71}"/>
                        </a:ext>
                      </a:extLst>
                    </p:cNvPr>
                    <p:cNvGrpSpPr/>
                    <p:nvPr/>
                  </p:nvGrpSpPr>
                  <p:grpSpPr>
                    <a:xfrm>
                      <a:off x="1030435" y="2473739"/>
                      <a:ext cx="4942404" cy="980388"/>
                      <a:chOff x="1030435" y="2473739"/>
                      <a:chExt cx="4942404" cy="980388"/>
                    </a:xfrm>
                  </p:grpSpPr>
                  <p:sp>
                    <p:nvSpPr>
                      <p:cNvPr id="26" name="TextBox 25">
                        <a:extLst>
                          <a:ext uri="{FF2B5EF4-FFF2-40B4-BE49-F238E27FC236}">
                            <a16:creationId xmlns:a16="http://schemas.microsoft.com/office/drawing/2014/main" id="{57E3CD35-627A-35F0-F29D-8EDD4C6E07E5}"/>
                          </a:ext>
                        </a:extLst>
                      </p:cNvPr>
                      <p:cNvSpPr txBox="1"/>
                      <p:nvPr/>
                    </p:nvSpPr>
                    <p:spPr>
                      <a:xfrm>
                        <a:off x="1030435" y="3084795"/>
                        <a:ext cx="933579" cy="369332"/>
                      </a:xfrm>
                      <a:prstGeom prst="rect">
                        <a:avLst/>
                      </a:prstGeom>
                      <a:noFill/>
                    </p:spPr>
                    <p:txBody>
                      <a:bodyPr wrap="square" rtlCol="0">
                        <a:spAutoFit/>
                      </a:bodyPr>
                      <a:lstStyle/>
                      <a:p>
                        <a:pPr algn="ctr"/>
                        <a:r>
                          <a:rPr lang="en-US" b="1" i="1">
                            <a:solidFill>
                              <a:srgbClr val="00B050"/>
                            </a:solidFill>
                          </a:rPr>
                          <a:t>Ảnh 1</a:t>
                        </a:r>
                      </a:p>
                    </p:txBody>
                  </p:sp>
                  <p:sp>
                    <p:nvSpPr>
                      <p:cNvPr id="27" name="Rectangle 26">
                        <a:extLst>
                          <a:ext uri="{FF2B5EF4-FFF2-40B4-BE49-F238E27FC236}">
                            <a16:creationId xmlns:a16="http://schemas.microsoft.com/office/drawing/2014/main" id="{F661E9D7-1237-F40F-AE19-E0E44D4B8209}"/>
                          </a:ext>
                        </a:extLst>
                      </p:cNvPr>
                      <p:cNvSpPr/>
                      <p:nvPr/>
                    </p:nvSpPr>
                    <p:spPr>
                      <a:xfrm>
                        <a:off x="4202368" y="2473739"/>
                        <a:ext cx="1770471" cy="333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Feature vector 1</a:t>
                        </a:r>
                      </a:p>
                    </p:txBody>
                  </p:sp>
                </p:grpSp>
                <p:grpSp>
                  <p:nvGrpSpPr>
                    <p:cNvPr id="64" name="Group 63">
                      <a:extLst>
                        <a:ext uri="{FF2B5EF4-FFF2-40B4-BE49-F238E27FC236}">
                          <a16:creationId xmlns:a16="http://schemas.microsoft.com/office/drawing/2014/main" id="{9FAE23E5-13CB-8DBE-E088-F73B8951FDBC}"/>
                        </a:ext>
                      </a:extLst>
                    </p:cNvPr>
                    <p:cNvGrpSpPr/>
                    <p:nvPr/>
                  </p:nvGrpSpPr>
                  <p:grpSpPr>
                    <a:xfrm>
                      <a:off x="801094" y="2247522"/>
                      <a:ext cx="1324588" cy="4080644"/>
                      <a:chOff x="801094" y="2247522"/>
                      <a:chExt cx="1324588" cy="4080644"/>
                    </a:xfrm>
                  </p:grpSpPr>
                  <p:pic>
                    <p:nvPicPr>
                      <p:cNvPr id="38" name="Picture 37">
                        <a:extLst>
                          <a:ext uri="{FF2B5EF4-FFF2-40B4-BE49-F238E27FC236}">
                            <a16:creationId xmlns:a16="http://schemas.microsoft.com/office/drawing/2014/main" id="{F25E6256-05B6-A233-955A-218565E4851D}"/>
                          </a:ext>
                        </a:extLst>
                      </p:cNvPr>
                      <p:cNvPicPr>
                        <a:picLocks noChangeAspect="1"/>
                      </p:cNvPicPr>
                      <p:nvPr/>
                    </p:nvPicPr>
                    <p:blipFill>
                      <a:blip r:embed="rId4"/>
                      <a:stretch>
                        <a:fillRect/>
                      </a:stretch>
                    </p:blipFill>
                    <p:spPr>
                      <a:xfrm>
                        <a:off x="1001359" y="4712784"/>
                        <a:ext cx="924054" cy="905001"/>
                      </a:xfrm>
                      <a:prstGeom prst="rect">
                        <a:avLst/>
                      </a:prstGeom>
                    </p:spPr>
                  </p:pic>
                  <p:pic>
                    <p:nvPicPr>
                      <p:cNvPr id="51" name="Picture 50">
                        <a:extLst>
                          <a:ext uri="{FF2B5EF4-FFF2-40B4-BE49-F238E27FC236}">
                            <a16:creationId xmlns:a16="http://schemas.microsoft.com/office/drawing/2014/main" id="{1E2DD771-0F68-F416-8002-926256A18ED8}"/>
                          </a:ext>
                        </a:extLst>
                      </p:cNvPr>
                      <p:cNvPicPr>
                        <a:picLocks noChangeAspect="1"/>
                      </p:cNvPicPr>
                      <p:nvPr/>
                    </p:nvPicPr>
                    <p:blipFill>
                      <a:blip r:embed="rId5"/>
                      <a:stretch>
                        <a:fillRect/>
                      </a:stretch>
                    </p:blipFill>
                    <p:spPr>
                      <a:xfrm>
                        <a:off x="995507" y="2247522"/>
                        <a:ext cx="935761" cy="945933"/>
                      </a:xfrm>
                      <a:prstGeom prst="rect">
                        <a:avLst/>
                      </a:prstGeom>
                    </p:spPr>
                  </p:pic>
                  <p:sp>
                    <p:nvSpPr>
                      <p:cNvPr id="53" name="TextBox 52">
                        <a:extLst>
                          <a:ext uri="{FF2B5EF4-FFF2-40B4-BE49-F238E27FC236}">
                            <a16:creationId xmlns:a16="http://schemas.microsoft.com/office/drawing/2014/main" id="{82EE0A1B-8CBC-2864-1C78-DD70E376491A}"/>
                          </a:ext>
                        </a:extLst>
                      </p:cNvPr>
                      <p:cNvSpPr txBox="1"/>
                      <p:nvPr/>
                    </p:nvSpPr>
                    <p:spPr>
                      <a:xfrm>
                        <a:off x="1030434" y="4309422"/>
                        <a:ext cx="933579" cy="369332"/>
                      </a:xfrm>
                      <a:prstGeom prst="rect">
                        <a:avLst/>
                      </a:prstGeom>
                      <a:noFill/>
                    </p:spPr>
                    <p:txBody>
                      <a:bodyPr wrap="square" rtlCol="0">
                        <a:spAutoFit/>
                      </a:bodyPr>
                      <a:lstStyle/>
                      <a:p>
                        <a:pPr algn="ctr"/>
                        <a:r>
                          <a:rPr lang="en-US" b="1" i="1">
                            <a:solidFill>
                              <a:srgbClr val="00B050"/>
                            </a:solidFill>
                          </a:rPr>
                          <a:t>Ảnh 2</a:t>
                        </a:r>
                      </a:p>
                    </p:txBody>
                  </p:sp>
                  <p:sp>
                    <p:nvSpPr>
                      <p:cNvPr id="54" name="TextBox 53">
                        <a:extLst>
                          <a:ext uri="{FF2B5EF4-FFF2-40B4-BE49-F238E27FC236}">
                            <a16:creationId xmlns:a16="http://schemas.microsoft.com/office/drawing/2014/main" id="{0C092761-37B4-5773-FD24-0BD2140B2BEB}"/>
                          </a:ext>
                        </a:extLst>
                      </p:cNvPr>
                      <p:cNvSpPr txBox="1"/>
                      <p:nvPr/>
                    </p:nvSpPr>
                    <p:spPr>
                      <a:xfrm>
                        <a:off x="989654" y="5544172"/>
                        <a:ext cx="933579" cy="369332"/>
                      </a:xfrm>
                      <a:prstGeom prst="rect">
                        <a:avLst/>
                      </a:prstGeom>
                      <a:noFill/>
                    </p:spPr>
                    <p:txBody>
                      <a:bodyPr wrap="square" rtlCol="0">
                        <a:spAutoFit/>
                      </a:bodyPr>
                      <a:lstStyle/>
                      <a:p>
                        <a:pPr algn="ctr"/>
                        <a:r>
                          <a:rPr lang="en-US" b="1" i="1">
                            <a:solidFill>
                              <a:srgbClr val="00B050"/>
                            </a:solidFill>
                          </a:rPr>
                          <a:t>Ảnh 3</a:t>
                        </a:r>
                      </a:p>
                    </p:txBody>
                  </p:sp>
                  <p:sp>
                    <p:nvSpPr>
                      <p:cNvPr id="63" name="TextBox 62">
                        <a:extLst>
                          <a:ext uri="{FF2B5EF4-FFF2-40B4-BE49-F238E27FC236}">
                            <a16:creationId xmlns:a16="http://schemas.microsoft.com/office/drawing/2014/main" id="{2BE98B8A-FB6B-9ACF-7C67-7A3B537F3260}"/>
                          </a:ext>
                        </a:extLst>
                      </p:cNvPr>
                      <p:cNvSpPr txBox="1"/>
                      <p:nvPr/>
                    </p:nvSpPr>
                    <p:spPr>
                      <a:xfrm>
                        <a:off x="801094" y="5958834"/>
                        <a:ext cx="1324588" cy="369332"/>
                      </a:xfrm>
                      <a:prstGeom prst="rect">
                        <a:avLst/>
                      </a:prstGeom>
                      <a:noFill/>
                    </p:spPr>
                    <p:txBody>
                      <a:bodyPr wrap="square" rtlCol="0">
                        <a:spAutoFit/>
                      </a:bodyPr>
                      <a:lstStyle/>
                      <a:p>
                        <a:pPr algn="ctr"/>
                        <a:r>
                          <a:rPr lang="en-US" b="1"/>
                          <a:t>Dataloader</a:t>
                        </a:r>
                      </a:p>
                    </p:txBody>
                  </p:sp>
                </p:grpSp>
              </p:grpSp>
              <p:sp>
                <p:nvSpPr>
                  <p:cNvPr id="74" name="Rectangle 73">
                    <a:extLst>
                      <a:ext uri="{FF2B5EF4-FFF2-40B4-BE49-F238E27FC236}">
                        <a16:creationId xmlns:a16="http://schemas.microsoft.com/office/drawing/2014/main" id="{BA88650C-98F6-AE19-153D-1ACB823D8FE8}"/>
                      </a:ext>
                    </a:extLst>
                  </p:cNvPr>
                  <p:cNvSpPr/>
                  <p:nvPr/>
                </p:nvSpPr>
                <p:spPr>
                  <a:xfrm>
                    <a:off x="2591633" y="3601656"/>
                    <a:ext cx="1507074" cy="333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Bộ nhận diện</a:t>
                    </a:r>
                  </a:p>
                </p:txBody>
              </p:sp>
              <p:sp>
                <p:nvSpPr>
                  <p:cNvPr id="77" name="Rectangle 76">
                    <a:extLst>
                      <a:ext uri="{FF2B5EF4-FFF2-40B4-BE49-F238E27FC236}">
                        <a16:creationId xmlns:a16="http://schemas.microsoft.com/office/drawing/2014/main" id="{97EA693C-D857-0691-1769-2E9FEA144B38}"/>
                      </a:ext>
                    </a:extLst>
                  </p:cNvPr>
                  <p:cNvSpPr/>
                  <p:nvPr/>
                </p:nvSpPr>
                <p:spPr>
                  <a:xfrm>
                    <a:off x="2591633" y="4844364"/>
                    <a:ext cx="1507074" cy="3336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Bộ nhận diện</a:t>
                    </a:r>
                  </a:p>
                </p:txBody>
              </p:sp>
              <p:sp>
                <p:nvSpPr>
                  <p:cNvPr id="91" name="TextBox 90">
                    <a:extLst>
                      <a:ext uri="{FF2B5EF4-FFF2-40B4-BE49-F238E27FC236}">
                        <a16:creationId xmlns:a16="http://schemas.microsoft.com/office/drawing/2014/main" id="{C70E6C83-D332-0B6E-0B47-63F1DB832604}"/>
                      </a:ext>
                    </a:extLst>
                  </p:cNvPr>
                  <p:cNvSpPr txBox="1"/>
                  <p:nvPr/>
                </p:nvSpPr>
                <p:spPr>
                  <a:xfrm>
                    <a:off x="2545261" y="2892580"/>
                    <a:ext cx="1466919" cy="406637"/>
                  </a:xfrm>
                  <a:prstGeom prst="rect">
                    <a:avLst/>
                  </a:prstGeom>
                  <a:solidFill>
                    <a:schemeClr val="bg1"/>
                  </a:solidFill>
                </p:spPr>
                <p:txBody>
                  <a:bodyPr wrap="square" rtlCol="0">
                    <a:spAutoFit/>
                  </a:bodyPr>
                  <a:lstStyle/>
                  <a:p>
                    <a:r>
                      <a:rPr lang="en-US"/>
                      <a:t>Share weight</a:t>
                    </a:r>
                  </a:p>
                </p:txBody>
              </p:sp>
              <p:sp>
                <p:nvSpPr>
                  <p:cNvPr id="92" name="TextBox 91">
                    <a:extLst>
                      <a:ext uri="{FF2B5EF4-FFF2-40B4-BE49-F238E27FC236}">
                        <a16:creationId xmlns:a16="http://schemas.microsoft.com/office/drawing/2014/main" id="{20B79D98-62C3-62C5-38AE-F90734651857}"/>
                      </a:ext>
                    </a:extLst>
                  </p:cNvPr>
                  <p:cNvSpPr txBox="1"/>
                  <p:nvPr/>
                </p:nvSpPr>
                <p:spPr>
                  <a:xfrm>
                    <a:off x="2591633" y="4197466"/>
                    <a:ext cx="1507074" cy="406637"/>
                  </a:xfrm>
                  <a:prstGeom prst="rect">
                    <a:avLst/>
                  </a:prstGeom>
                  <a:solidFill>
                    <a:schemeClr val="bg1"/>
                  </a:solidFill>
                </p:spPr>
                <p:txBody>
                  <a:bodyPr wrap="square" rtlCol="0">
                    <a:spAutoFit/>
                  </a:bodyPr>
                  <a:lstStyle/>
                  <a:p>
                    <a:r>
                      <a:rPr lang="en-US"/>
                      <a:t>Share weight</a:t>
                    </a:r>
                  </a:p>
                </p:txBody>
              </p:sp>
            </p:grpSp>
            <p:sp>
              <p:nvSpPr>
                <p:cNvPr id="93" name="Rectangle 92">
                  <a:extLst>
                    <a:ext uri="{FF2B5EF4-FFF2-40B4-BE49-F238E27FC236}">
                      <a16:creationId xmlns:a16="http://schemas.microsoft.com/office/drawing/2014/main" id="{DA25CF26-CDA1-FB7B-F5F6-C3FFA8B0D99D}"/>
                    </a:ext>
                  </a:extLst>
                </p:cNvPr>
                <p:cNvSpPr/>
                <p:nvPr/>
              </p:nvSpPr>
              <p:spPr>
                <a:xfrm>
                  <a:off x="4445887" y="4833327"/>
                  <a:ext cx="1770467" cy="3553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Feature vector 3</a:t>
                  </a:r>
                </a:p>
              </p:txBody>
            </p:sp>
            <p:sp>
              <p:nvSpPr>
                <p:cNvPr id="94" name="Rectangle 93">
                  <a:extLst>
                    <a:ext uri="{FF2B5EF4-FFF2-40B4-BE49-F238E27FC236}">
                      <a16:creationId xmlns:a16="http://schemas.microsoft.com/office/drawing/2014/main" id="{499D8FDE-B036-0663-8A62-D6B0B2ECF767}"/>
                    </a:ext>
                  </a:extLst>
                </p:cNvPr>
                <p:cNvSpPr/>
                <p:nvPr/>
              </p:nvSpPr>
              <p:spPr>
                <a:xfrm>
                  <a:off x="4461151" y="3589853"/>
                  <a:ext cx="1770467" cy="3454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Feature vector 2</a:t>
                  </a:r>
                </a:p>
              </p:txBody>
            </p:sp>
          </p:grpSp>
          <p:sp>
            <p:nvSpPr>
              <p:cNvPr id="121" name="Oval 120">
                <a:extLst>
                  <a:ext uri="{FF2B5EF4-FFF2-40B4-BE49-F238E27FC236}">
                    <a16:creationId xmlns:a16="http://schemas.microsoft.com/office/drawing/2014/main" id="{01B70784-3EB2-873F-2A41-4FF315BF5161}"/>
                  </a:ext>
                </a:extLst>
              </p:cNvPr>
              <p:cNvSpPr/>
              <p:nvPr/>
            </p:nvSpPr>
            <p:spPr>
              <a:xfrm>
                <a:off x="6113283" y="3304244"/>
                <a:ext cx="1124398" cy="126589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Tính triplet loss</a:t>
                </a:r>
              </a:p>
            </p:txBody>
          </p:sp>
        </p:grpSp>
      </p:grpSp>
      <p:sp>
        <p:nvSpPr>
          <p:cNvPr id="131" name="TextBox 130">
            <a:extLst>
              <a:ext uri="{FF2B5EF4-FFF2-40B4-BE49-F238E27FC236}">
                <a16:creationId xmlns:a16="http://schemas.microsoft.com/office/drawing/2014/main" id="{6B44D806-4C07-4C7B-0657-A3C7CD9659D4}"/>
              </a:ext>
            </a:extLst>
          </p:cNvPr>
          <p:cNvSpPr txBox="1"/>
          <p:nvPr/>
        </p:nvSpPr>
        <p:spPr>
          <a:xfrm>
            <a:off x="7254814" y="2910730"/>
            <a:ext cx="4861895" cy="2862322"/>
          </a:xfrm>
          <a:prstGeom prst="rect">
            <a:avLst/>
          </a:prstGeom>
          <a:noFill/>
        </p:spPr>
        <p:txBody>
          <a:bodyPr wrap="square" rtlCol="0">
            <a:spAutoFit/>
          </a:bodyPr>
          <a:lstStyle/>
          <a:p>
            <a:pPr marL="285750" indent="-285750">
              <a:buFont typeface="Arial" panose="020B0604020202020204" pitchFamily="34" charset="0"/>
              <a:buChar char="•"/>
            </a:pPr>
            <a:r>
              <a:rPr lang="en-US" i="1">
                <a:solidFill>
                  <a:srgbClr val="7030A0"/>
                </a:solidFill>
              </a:rPr>
              <a:t>Dataloader load 1 bộ 3 ảnh bất kỳ trong dataset. Trong đó có 2 ảnh cùng 1 id là anchor và positive. 1 ảnh còn lại đến từ id khác</a:t>
            </a:r>
          </a:p>
          <a:p>
            <a:pPr marL="285750" indent="-285750">
              <a:buFont typeface="Arial" panose="020B0604020202020204" pitchFamily="34" charset="0"/>
              <a:buChar char="•"/>
            </a:pPr>
            <a:endParaRPr lang="en-US" i="1">
              <a:solidFill>
                <a:srgbClr val="7030A0"/>
              </a:solidFill>
            </a:endParaRPr>
          </a:p>
          <a:p>
            <a:pPr marL="285750" indent="-285750">
              <a:buFont typeface="Arial" panose="020B0604020202020204" pitchFamily="34" charset="0"/>
              <a:buChar char="•"/>
            </a:pPr>
            <a:r>
              <a:rPr lang="en-US" i="1">
                <a:solidFill>
                  <a:srgbClr val="7030A0"/>
                </a:solidFill>
              </a:rPr>
              <a:t>Mục tiêu của triplet loss: huấn luyện một không gian biểu diễn sao cho khích lệ anchor gần positive và cách xa negative một khoảng margin m trong không gian biểu diễn.</a:t>
            </a:r>
          </a:p>
          <a:p>
            <a:pPr marL="285750" indent="-285750">
              <a:buFont typeface="Arial" panose="020B0604020202020204" pitchFamily="34" charset="0"/>
              <a:buChar char="•"/>
            </a:pPr>
            <a:endParaRPr lang="en-US" i="1">
              <a:solidFill>
                <a:srgbClr val="7030A0"/>
              </a:solidFill>
            </a:endParaRPr>
          </a:p>
          <a:p>
            <a:pPr marL="285750" indent="-285750">
              <a:buFont typeface="Arial" panose="020B0604020202020204" pitchFamily="34" charset="0"/>
              <a:buChar char="•"/>
            </a:pPr>
            <a:r>
              <a:rPr lang="en-US" i="1">
                <a:solidFill>
                  <a:srgbClr val="7030A0"/>
                </a:solidFill>
              </a:rPr>
              <a:t>Margin m = 1</a:t>
            </a:r>
          </a:p>
        </p:txBody>
      </p:sp>
      <p:pic>
        <p:nvPicPr>
          <p:cNvPr id="186" name="Picture 185">
            <a:extLst>
              <a:ext uri="{FF2B5EF4-FFF2-40B4-BE49-F238E27FC236}">
                <a16:creationId xmlns:a16="http://schemas.microsoft.com/office/drawing/2014/main" id="{40BC91E4-0383-47D9-5207-9F491775C5F8}"/>
              </a:ext>
            </a:extLst>
          </p:cNvPr>
          <p:cNvPicPr>
            <a:picLocks noChangeAspect="1"/>
          </p:cNvPicPr>
          <p:nvPr/>
        </p:nvPicPr>
        <p:blipFill>
          <a:blip r:embed="rId6"/>
          <a:stretch>
            <a:fillRect/>
          </a:stretch>
        </p:blipFill>
        <p:spPr>
          <a:xfrm>
            <a:off x="941916" y="3165028"/>
            <a:ext cx="898272" cy="847843"/>
          </a:xfrm>
          <a:prstGeom prst="rect">
            <a:avLst/>
          </a:prstGeom>
        </p:spPr>
      </p:pic>
    </p:spTree>
    <p:extLst>
      <p:ext uri="{BB962C8B-B14F-4D97-AF65-F5344CB8AC3E}">
        <p14:creationId xmlns:p14="http://schemas.microsoft.com/office/powerpoint/2010/main" val="9738750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415B9-5A1B-D1CE-0ECB-A71BCA541D7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B08280-6B46-A7A3-CE88-BA92D9A24062}"/>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E71EB034-F11E-D91A-7A8F-B0C55234E1D3}"/>
              </a:ext>
            </a:extLst>
          </p:cNvPr>
          <p:cNvSpPr>
            <a:spLocks noGrp="1"/>
          </p:cNvSpPr>
          <p:nvPr>
            <p:ph type="title"/>
          </p:nvPr>
        </p:nvSpPr>
        <p:spPr/>
        <p:txBody>
          <a:bodyPr/>
          <a:lstStyle/>
          <a:p>
            <a:r>
              <a:rPr lang="en-US"/>
              <a:t>3. Phương án thực hiện– </a:t>
            </a:r>
            <a:r>
              <a:rPr lang="en-US" sz="2800" b="1"/>
              <a:t>Huấn luyện bộ nhận diện (</a:t>
            </a:r>
            <a:r>
              <a:rPr lang="en-US"/>
              <a:t>3</a:t>
            </a:r>
            <a:r>
              <a:rPr lang="en-US" sz="2800" b="1"/>
              <a:t>)</a:t>
            </a:r>
            <a:br>
              <a:rPr lang="en-US" sz="2800" b="1"/>
            </a:br>
            <a:endParaRPr lang="en-US"/>
          </a:p>
        </p:txBody>
      </p:sp>
      <p:pic>
        <p:nvPicPr>
          <p:cNvPr id="7" name="Picture 6" descr="A collage of different images of a person's face&#10;&#10;Description automatically generated">
            <a:extLst>
              <a:ext uri="{FF2B5EF4-FFF2-40B4-BE49-F238E27FC236}">
                <a16:creationId xmlns:a16="http://schemas.microsoft.com/office/drawing/2014/main" id="{66E811F6-96AD-A279-39E8-AD54EC096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40764"/>
            <a:ext cx="5494457" cy="3776472"/>
          </a:xfrm>
          <a:prstGeom prst="rect">
            <a:avLst/>
          </a:prstGeom>
        </p:spPr>
      </p:pic>
      <p:grpSp>
        <p:nvGrpSpPr>
          <p:cNvPr id="4" name="Group 3">
            <a:extLst>
              <a:ext uri="{FF2B5EF4-FFF2-40B4-BE49-F238E27FC236}">
                <a16:creationId xmlns:a16="http://schemas.microsoft.com/office/drawing/2014/main" id="{DD2923B2-4E19-B683-7E6F-6D01B4E8D507}"/>
              </a:ext>
            </a:extLst>
          </p:cNvPr>
          <p:cNvGrpSpPr/>
          <p:nvPr/>
        </p:nvGrpSpPr>
        <p:grpSpPr>
          <a:xfrm>
            <a:off x="338735" y="1627929"/>
            <a:ext cx="5257383" cy="1569660"/>
            <a:chOff x="592289" y="1660478"/>
            <a:chExt cx="5257383" cy="1569660"/>
          </a:xfrm>
        </p:grpSpPr>
        <p:sp>
          <p:nvSpPr>
            <p:cNvPr id="5" name="TextBox 4">
              <a:extLst>
                <a:ext uri="{FF2B5EF4-FFF2-40B4-BE49-F238E27FC236}">
                  <a16:creationId xmlns:a16="http://schemas.microsoft.com/office/drawing/2014/main" id="{B173E716-CC00-06C0-2CCF-F2CFF3D68288}"/>
                </a:ext>
              </a:extLst>
            </p:cNvPr>
            <p:cNvSpPr txBox="1"/>
            <p:nvPr/>
          </p:nvSpPr>
          <p:spPr>
            <a:xfrm>
              <a:off x="1260238" y="1660478"/>
              <a:ext cx="4589434" cy="1569660"/>
            </a:xfrm>
            <a:prstGeom prst="rect">
              <a:avLst/>
            </a:prstGeom>
            <a:noFill/>
          </p:spPr>
          <p:txBody>
            <a:bodyPr wrap="square" rtlCol="0">
              <a:spAutoFit/>
            </a:bodyPr>
            <a:lstStyle/>
            <a:p>
              <a:r>
                <a:rPr lang="en-US" sz="2400"/>
                <a:t>Để giảm thiểu vấn đề overfit trong quá trình huấn luyện bộ nhận diện, em thực hiện các phép data augmentation sau:</a:t>
              </a:r>
            </a:p>
          </p:txBody>
        </p:sp>
        <p:pic>
          <p:nvPicPr>
            <p:cNvPr id="6" name="Picture 5" descr="A blue arrow pointing to the right&#10;&#10;Description automatically generated">
              <a:extLst>
                <a:ext uri="{FF2B5EF4-FFF2-40B4-BE49-F238E27FC236}">
                  <a16:creationId xmlns:a16="http://schemas.microsoft.com/office/drawing/2014/main" id="{2AD5DC26-E1CF-B495-4384-B051EB873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289" y="2191120"/>
              <a:ext cx="667949" cy="508376"/>
            </a:xfrm>
            <a:prstGeom prst="rect">
              <a:avLst/>
            </a:prstGeom>
          </p:spPr>
        </p:pic>
      </p:grpSp>
      <p:sp>
        <p:nvSpPr>
          <p:cNvPr id="10" name="TextBox 9">
            <a:extLst>
              <a:ext uri="{FF2B5EF4-FFF2-40B4-BE49-F238E27FC236}">
                <a16:creationId xmlns:a16="http://schemas.microsoft.com/office/drawing/2014/main" id="{19E257B7-BC5E-E28D-15E3-DDAD7CB17D86}"/>
              </a:ext>
            </a:extLst>
          </p:cNvPr>
          <p:cNvSpPr txBox="1"/>
          <p:nvPr/>
        </p:nvSpPr>
        <p:spPr>
          <a:xfrm>
            <a:off x="749029" y="3475745"/>
            <a:ext cx="4589434" cy="1754326"/>
          </a:xfrm>
          <a:prstGeom prst="rect">
            <a:avLst/>
          </a:prstGeom>
          <a:noFill/>
        </p:spPr>
        <p:txBody>
          <a:bodyPr wrap="square" rtlCol="0">
            <a:spAutoFit/>
          </a:bodyPr>
          <a:lstStyle/>
          <a:p>
            <a:pPr marL="285750" indent="-285750">
              <a:buFont typeface="Arial" panose="020B0604020202020204" pitchFamily="34" charset="0"/>
              <a:buChar char="•"/>
            </a:pPr>
            <a:r>
              <a:rPr lang="en-US" sz="1800"/>
              <a:t>Random crop: Thực hiện random crop ảnh với tỷ lệ bất kỳ trong khoảng (0,8 -1) </a:t>
            </a:r>
          </a:p>
          <a:p>
            <a:pPr marL="285750" indent="-285750">
              <a:buFont typeface="Arial" panose="020B0604020202020204" pitchFamily="34" charset="0"/>
              <a:buChar char="•"/>
            </a:pPr>
            <a:r>
              <a:rPr lang="en-US" sz="1800"/>
              <a:t>Thêm noise</a:t>
            </a:r>
          </a:p>
          <a:p>
            <a:pPr marL="285750" indent="-285750">
              <a:buFont typeface="Arial" panose="020B0604020202020204" pitchFamily="34" charset="0"/>
              <a:buChar char="•"/>
            </a:pPr>
            <a:r>
              <a:rPr lang="en-US" sz="1800"/>
              <a:t>Resize ảnh về kích thước (256, 256)</a:t>
            </a:r>
          </a:p>
          <a:p>
            <a:pPr marL="285750" indent="-285750">
              <a:buFont typeface="Arial" panose="020B0604020202020204" pitchFamily="34" charset="0"/>
              <a:buChar char="•"/>
            </a:pPr>
            <a:r>
              <a:rPr lang="en-US"/>
              <a:t>Kiểm soát sự random giống nhau trên các loại ảnh khi thực hiện các mạng concat</a:t>
            </a:r>
            <a:endParaRPr lang="en-US" sz="1800"/>
          </a:p>
        </p:txBody>
      </p:sp>
    </p:spTree>
    <p:extLst>
      <p:ext uri="{BB962C8B-B14F-4D97-AF65-F5344CB8AC3E}">
        <p14:creationId xmlns:p14="http://schemas.microsoft.com/office/powerpoint/2010/main" val="2355795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02FBE2-9BAA-F7DC-50FD-A9FEC0B77DC0}"/>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4B4DA162-47AD-8C79-D951-AC932217DE2B}"/>
              </a:ext>
            </a:extLst>
          </p:cNvPr>
          <p:cNvSpPr>
            <a:spLocks noGrp="1"/>
          </p:cNvSpPr>
          <p:nvPr>
            <p:ph type="title"/>
          </p:nvPr>
        </p:nvSpPr>
        <p:spPr/>
        <p:txBody>
          <a:bodyPr/>
          <a:lstStyle/>
          <a:p>
            <a:r>
              <a:rPr lang="en-US"/>
              <a:t>3. Phương án thực hiện– </a:t>
            </a:r>
            <a:r>
              <a:rPr lang="en-US" sz="2800" b="1"/>
              <a:t>Huấn luyện bộ nhận diện (</a:t>
            </a:r>
            <a:r>
              <a:rPr lang="en-US"/>
              <a:t>4</a:t>
            </a:r>
            <a:r>
              <a:rPr lang="en-US" sz="2800" b="1"/>
              <a:t>)</a:t>
            </a:r>
            <a:br>
              <a:rPr lang="en-US" sz="2800" b="1"/>
            </a:br>
            <a:endParaRPr lang="en-US"/>
          </a:p>
        </p:txBody>
      </p:sp>
      <p:grpSp>
        <p:nvGrpSpPr>
          <p:cNvPr id="6" name="Group 5">
            <a:extLst>
              <a:ext uri="{FF2B5EF4-FFF2-40B4-BE49-F238E27FC236}">
                <a16:creationId xmlns:a16="http://schemas.microsoft.com/office/drawing/2014/main" id="{30F8A0D9-2804-B33B-5B7C-27CB7169A31E}"/>
              </a:ext>
            </a:extLst>
          </p:cNvPr>
          <p:cNvGrpSpPr/>
          <p:nvPr/>
        </p:nvGrpSpPr>
        <p:grpSpPr>
          <a:xfrm>
            <a:off x="517460" y="1451183"/>
            <a:ext cx="11514528" cy="508376"/>
            <a:chOff x="600290" y="1498624"/>
            <a:chExt cx="11514528" cy="508376"/>
          </a:xfrm>
        </p:grpSpPr>
        <p:sp>
          <p:nvSpPr>
            <p:cNvPr id="7" name="TextBox 6">
              <a:extLst>
                <a:ext uri="{FF2B5EF4-FFF2-40B4-BE49-F238E27FC236}">
                  <a16:creationId xmlns:a16="http://schemas.microsoft.com/office/drawing/2014/main" id="{B4EB2B50-C912-628C-21E7-0BE32ECE7E7C}"/>
                </a:ext>
              </a:extLst>
            </p:cNvPr>
            <p:cNvSpPr txBox="1"/>
            <p:nvPr/>
          </p:nvSpPr>
          <p:spPr>
            <a:xfrm>
              <a:off x="1292760" y="1498624"/>
              <a:ext cx="10822058" cy="461665"/>
            </a:xfrm>
            <a:prstGeom prst="rect">
              <a:avLst/>
            </a:prstGeom>
            <a:noFill/>
          </p:spPr>
          <p:txBody>
            <a:bodyPr wrap="square" rtlCol="0">
              <a:spAutoFit/>
            </a:bodyPr>
            <a:lstStyle/>
            <a:p>
              <a:r>
                <a:rPr lang="en-US" sz="2400"/>
                <a:t>Sử dụng Iresnet (một mạng cải tiến so với Resnet truyền thống) làm backbone</a:t>
              </a:r>
            </a:p>
          </p:txBody>
        </p:sp>
        <p:pic>
          <p:nvPicPr>
            <p:cNvPr id="8" name="Picture 7" descr="A blue arrow pointing to the right&#10;&#10;Description automatically generated">
              <a:extLst>
                <a:ext uri="{FF2B5EF4-FFF2-40B4-BE49-F238E27FC236}">
                  <a16:creationId xmlns:a16="http://schemas.microsoft.com/office/drawing/2014/main" id="{43C62FA3-5C4E-E041-E98B-DDE02B216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90" y="1498624"/>
              <a:ext cx="667949" cy="508376"/>
            </a:xfrm>
            <a:prstGeom prst="rect">
              <a:avLst/>
            </a:prstGeom>
          </p:spPr>
        </p:pic>
      </p:grpSp>
      <p:sp>
        <p:nvSpPr>
          <p:cNvPr id="9" name="TextBox 8">
            <a:extLst>
              <a:ext uri="{FF2B5EF4-FFF2-40B4-BE49-F238E27FC236}">
                <a16:creationId xmlns:a16="http://schemas.microsoft.com/office/drawing/2014/main" id="{89EA3990-04DE-3089-A2C1-20042DC78CD1}"/>
              </a:ext>
            </a:extLst>
          </p:cNvPr>
          <p:cNvSpPr txBox="1"/>
          <p:nvPr/>
        </p:nvSpPr>
        <p:spPr>
          <a:xfrm>
            <a:off x="2164496" y="6488668"/>
            <a:ext cx="8220456" cy="369332"/>
          </a:xfrm>
          <a:prstGeom prst="rect">
            <a:avLst/>
          </a:prstGeom>
          <a:noFill/>
        </p:spPr>
        <p:txBody>
          <a:bodyPr wrap="square" rtlCol="0">
            <a:spAutoFit/>
          </a:bodyPr>
          <a:lstStyle/>
          <a:p>
            <a:r>
              <a:rPr lang="en-US"/>
              <a:t>Iresnet: </a:t>
            </a:r>
            <a:r>
              <a:rPr lang="en-US">
                <a:hlinkClick r:id="rId3"/>
              </a:rPr>
              <a:t>[2004.04989] Improved Residual Networks for Image and Video Recognition</a:t>
            </a:r>
            <a:endParaRPr lang="en-US"/>
          </a:p>
        </p:txBody>
      </p:sp>
      <p:grpSp>
        <p:nvGrpSpPr>
          <p:cNvPr id="19" name="Group 18">
            <a:extLst>
              <a:ext uri="{FF2B5EF4-FFF2-40B4-BE49-F238E27FC236}">
                <a16:creationId xmlns:a16="http://schemas.microsoft.com/office/drawing/2014/main" id="{B028CF27-21B6-1D7D-4FD7-DE9AA8599A89}"/>
              </a:ext>
            </a:extLst>
          </p:cNvPr>
          <p:cNvGrpSpPr/>
          <p:nvPr/>
        </p:nvGrpSpPr>
        <p:grpSpPr>
          <a:xfrm>
            <a:off x="517460" y="2782706"/>
            <a:ext cx="11514528" cy="508376"/>
            <a:chOff x="600290" y="1498624"/>
            <a:chExt cx="11514528" cy="508376"/>
          </a:xfrm>
        </p:grpSpPr>
        <p:sp>
          <p:nvSpPr>
            <p:cNvPr id="20" name="TextBox 19">
              <a:extLst>
                <a:ext uri="{FF2B5EF4-FFF2-40B4-BE49-F238E27FC236}">
                  <a16:creationId xmlns:a16="http://schemas.microsoft.com/office/drawing/2014/main" id="{00037CEE-9643-00FB-91E6-269FFC253FA5}"/>
                </a:ext>
              </a:extLst>
            </p:cNvPr>
            <p:cNvSpPr txBox="1"/>
            <p:nvPr/>
          </p:nvSpPr>
          <p:spPr>
            <a:xfrm>
              <a:off x="1292760" y="1498624"/>
              <a:ext cx="10822058" cy="461665"/>
            </a:xfrm>
            <a:prstGeom prst="rect">
              <a:avLst/>
            </a:prstGeom>
            <a:noFill/>
          </p:spPr>
          <p:txBody>
            <a:bodyPr wrap="square" rtlCol="0">
              <a:spAutoFit/>
            </a:bodyPr>
            <a:lstStyle/>
            <a:p>
              <a:r>
                <a:rPr lang="en-US" sz="2400"/>
                <a:t>Các tham số huấn luyện khác:</a:t>
              </a:r>
            </a:p>
          </p:txBody>
        </p:sp>
        <p:pic>
          <p:nvPicPr>
            <p:cNvPr id="21" name="Picture 20" descr="A blue arrow pointing to the right&#10;&#10;Description automatically generated">
              <a:extLst>
                <a:ext uri="{FF2B5EF4-FFF2-40B4-BE49-F238E27FC236}">
                  <a16:creationId xmlns:a16="http://schemas.microsoft.com/office/drawing/2014/main" id="{07240056-A111-2F0C-12F2-ABD68FD9B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90" y="1498624"/>
              <a:ext cx="667949" cy="508376"/>
            </a:xfrm>
            <a:prstGeom prst="rect">
              <a:avLst/>
            </a:prstGeom>
          </p:spPr>
        </p:pic>
      </p:grpSp>
      <p:sp>
        <p:nvSpPr>
          <p:cNvPr id="22" name="TextBox 21">
            <a:extLst>
              <a:ext uri="{FF2B5EF4-FFF2-40B4-BE49-F238E27FC236}">
                <a16:creationId xmlns:a16="http://schemas.microsoft.com/office/drawing/2014/main" id="{10D9EF74-737B-BA51-513C-4805422BAE71}"/>
              </a:ext>
            </a:extLst>
          </p:cNvPr>
          <p:cNvSpPr txBox="1"/>
          <p:nvPr/>
        </p:nvSpPr>
        <p:spPr>
          <a:xfrm>
            <a:off x="841554" y="3568125"/>
            <a:ext cx="11011710" cy="1938992"/>
          </a:xfrm>
          <a:prstGeom prst="rect">
            <a:avLst/>
          </a:prstGeom>
          <a:noFill/>
        </p:spPr>
        <p:txBody>
          <a:bodyPr wrap="square" rtlCol="0">
            <a:spAutoFit/>
          </a:bodyPr>
          <a:lstStyle/>
          <a:p>
            <a:pPr marL="285750" indent="-285750">
              <a:buFont typeface="Arial" panose="020B0604020202020204" pitchFamily="34" charset="0"/>
              <a:buChar char="•"/>
            </a:pPr>
            <a:r>
              <a:rPr lang="en-US" sz="2000"/>
              <a:t>Epoch: 399 epoch với mạng đơn, 209 với các mạng concat.</a:t>
            </a:r>
          </a:p>
          <a:p>
            <a:pPr marL="285750" indent="-285750">
              <a:buFont typeface="Arial" panose="020B0604020202020204" pitchFamily="34" charset="0"/>
              <a:buChar char="•"/>
            </a:pPr>
            <a:r>
              <a:rPr lang="en-US" sz="2000"/>
              <a:t>Optimizer: Adam</a:t>
            </a:r>
          </a:p>
          <a:p>
            <a:pPr marL="285750" indent="-285750">
              <a:buFont typeface="Arial" panose="020B0604020202020204" pitchFamily="34" charset="0"/>
              <a:buChar char="•"/>
            </a:pPr>
            <a:r>
              <a:rPr lang="en-US" sz="2000"/>
              <a:t>Batch-size: 16</a:t>
            </a:r>
          </a:p>
          <a:p>
            <a:pPr marL="285750" indent="-285750">
              <a:buFont typeface="Arial" panose="020B0604020202020204" pitchFamily="34" charset="0"/>
              <a:buChar char="•"/>
            </a:pPr>
            <a:r>
              <a:rPr lang="en-US" sz="2000"/>
              <a:t>Scheduler: Cosine Annealing Warm Restarts với chu kỳ điều chỉnh T = 50, lr-max=1e-4 và lr-min = 1e-6</a:t>
            </a:r>
          </a:p>
          <a:p>
            <a:pPr marL="285750" indent="-285750">
              <a:buFont typeface="Arial" panose="020B0604020202020204" pitchFamily="34" charset="0"/>
              <a:buChar char="•"/>
            </a:pPr>
            <a:r>
              <a:rPr lang="en-US" sz="2000"/>
              <a:t>Tài nguyên P100: Kaggle</a:t>
            </a:r>
          </a:p>
          <a:p>
            <a:pPr marL="285750" indent="-285750">
              <a:buFont typeface="Arial" panose="020B0604020202020204" pitchFamily="34" charset="0"/>
              <a:buChar char="•"/>
            </a:pPr>
            <a:r>
              <a:rPr lang="en-US" sz="2000"/>
              <a:t>Margin: 1</a:t>
            </a:r>
          </a:p>
        </p:txBody>
      </p:sp>
      <p:sp>
        <p:nvSpPr>
          <p:cNvPr id="23" name="TextBox 22">
            <a:extLst>
              <a:ext uri="{FF2B5EF4-FFF2-40B4-BE49-F238E27FC236}">
                <a16:creationId xmlns:a16="http://schemas.microsoft.com/office/drawing/2014/main" id="{CEEE947E-4EDA-DA6D-47DC-E1C51B1A632D}"/>
              </a:ext>
            </a:extLst>
          </p:cNvPr>
          <p:cNvSpPr txBox="1"/>
          <p:nvPr/>
        </p:nvSpPr>
        <p:spPr>
          <a:xfrm>
            <a:off x="841554" y="2132734"/>
            <a:ext cx="9046724" cy="400110"/>
          </a:xfrm>
          <a:prstGeom prst="rect">
            <a:avLst/>
          </a:prstGeom>
          <a:noFill/>
        </p:spPr>
        <p:txBody>
          <a:bodyPr wrap="square" rtlCol="0">
            <a:spAutoFit/>
          </a:bodyPr>
          <a:lstStyle/>
          <a:p>
            <a:pPr marL="285750" indent="-285750">
              <a:buFont typeface="Arial" panose="020B0604020202020204" pitchFamily="34" charset="0"/>
              <a:buChar char="•"/>
            </a:pPr>
            <a:r>
              <a:rPr lang="en-US" sz="2000"/>
              <a:t>Huấn luyện bộ dữ liệu với các backbone size Iresnet 18, Iresnet 34, Iresnet 50  </a:t>
            </a:r>
          </a:p>
        </p:txBody>
      </p:sp>
    </p:spTree>
    <p:extLst>
      <p:ext uri="{BB962C8B-B14F-4D97-AF65-F5344CB8AC3E}">
        <p14:creationId xmlns:p14="http://schemas.microsoft.com/office/powerpoint/2010/main" val="717484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812E7-F3DE-3546-E5DC-0986493D088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9001C1-9D7B-E456-AE94-ECC4BE662766}"/>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32A086C5-B54A-6BBE-DEB0-54DF64AB9A87}"/>
              </a:ext>
            </a:extLst>
          </p:cNvPr>
          <p:cNvSpPr>
            <a:spLocks noGrp="1"/>
          </p:cNvSpPr>
          <p:nvPr>
            <p:ph type="title"/>
          </p:nvPr>
        </p:nvSpPr>
        <p:spPr/>
        <p:txBody>
          <a:bodyPr/>
          <a:lstStyle/>
          <a:p>
            <a:r>
              <a:rPr lang="en-US"/>
              <a:t>3. Phương án thực hiện– </a:t>
            </a:r>
            <a:r>
              <a:rPr lang="en-US" sz="2800" b="1"/>
              <a:t>Huấn luyện bộ nhận diện (</a:t>
            </a:r>
            <a:r>
              <a:rPr lang="en-US"/>
              <a:t>4</a:t>
            </a:r>
            <a:r>
              <a:rPr lang="en-US" sz="2800" b="1"/>
              <a:t>)</a:t>
            </a:r>
            <a:br>
              <a:rPr lang="en-US" sz="2800" b="1"/>
            </a:br>
            <a:endParaRPr lang="en-US"/>
          </a:p>
        </p:txBody>
      </p:sp>
      <p:grpSp>
        <p:nvGrpSpPr>
          <p:cNvPr id="6" name="Group 5">
            <a:extLst>
              <a:ext uri="{FF2B5EF4-FFF2-40B4-BE49-F238E27FC236}">
                <a16:creationId xmlns:a16="http://schemas.microsoft.com/office/drawing/2014/main" id="{2B6D7536-BA11-5114-975F-FD066041D006}"/>
              </a:ext>
            </a:extLst>
          </p:cNvPr>
          <p:cNvGrpSpPr/>
          <p:nvPr/>
        </p:nvGrpSpPr>
        <p:grpSpPr>
          <a:xfrm>
            <a:off x="422762" y="2549037"/>
            <a:ext cx="11514528" cy="508376"/>
            <a:chOff x="600290" y="1498624"/>
            <a:chExt cx="11514528" cy="508376"/>
          </a:xfrm>
        </p:grpSpPr>
        <p:sp>
          <p:nvSpPr>
            <p:cNvPr id="7" name="TextBox 6">
              <a:extLst>
                <a:ext uri="{FF2B5EF4-FFF2-40B4-BE49-F238E27FC236}">
                  <a16:creationId xmlns:a16="http://schemas.microsoft.com/office/drawing/2014/main" id="{7DEA0A17-4E1D-064F-FBF8-4BAE5BF77F22}"/>
                </a:ext>
              </a:extLst>
            </p:cNvPr>
            <p:cNvSpPr txBox="1"/>
            <p:nvPr/>
          </p:nvSpPr>
          <p:spPr>
            <a:xfrm>
              <a:off x="1292760" y="1498624"/>
              <a:ext cx="10822058" cy="461665"/>
            </a:xfrm>
            <a:prstGeom prst="rect">
              <a:avLst/>
            </a:prstGeom>
            <a:noFill/>
          </p:spPr>
          <p:txBody>
            <a:bodyPr wrap="square" rtlCol="0">
              <a:spAutoFit/>
            </a:bodyPr>
            <a:lstStyle/>
            <a:p>
              <a:r>
                <a:rPr lang="en-US" sz="2400"/>
                <a:t>Sử dụng AUC cosine và Euclidean làm chỉ số đánh giá hiệu suất huấn luyện</a:t>
              </a:r>
            </a:p>
          </p:txBody>
        </p:sp>
        <p:pic>
          <p:nvPicPr>
            <p:cNvPr id="8" name="Picture 7" descr="A blue arrow pointing to the right&#10;&#10;Description automatically generated">
              <a:extLst>
                <a:ext uri="{FF2B5EF4-FFF2-40B4-BE49-F238E27FC236}">
                  <a16:creationId xmlns:a16="http://schemas.microsoft.com/office/drawing/2014/main" id="{2DCC45CC-4D17-8EC7-3C52-D06FDB345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90" y="1498624"/>
              <a:ext cx="667949" cy="508376"/>
            </a:xfrm>
            <a:prstGeom prst="rect">
              <a:avLst/>
            </a:prstGeom>
          </p:spPr>
        </p:pic>
      </p:grpSp>
      <p:sp>
        <p:nvSpPr>
          <p:cNvPr id="9" name="TextBox 8">
            <a:extLst>
              <a:ext uri="{FF2B5EF4-FFF2-40B4-BE49-F238E27FC236}">
                <a16:creationId xmlns:a16="http://schemas.microsoft.com/office/drawing/2014/main" id="{823EC4CA-0379-3415-5B07-D1074E409768}"/>
              </a:ext>
            </a:extLst>
          </p:cNvPr>
          <p:cNvSpPr txBox="1"/>
          <p:nvPr/>
        </p:nvSpPr>
        <p:spPr>
          <a:xfrm>
            <a:off x="2164496" y="6488668"/>
            <a:ext cx="8220456" cy="369332"/>
          </a:xfrm>
          <a:prstGeom prst="rect">
            <a:avLst/>
          </a:prstGeom>
          <a:noFill/>
        </p:spPr>
        <p:txBody>
          <a:bodyPr wrap="square" rtlCol="0">
            <a:spAutoFit/>
          </a:bodyPr>
          <a:lstStyle/>
          <a:p>
            <a:r>
              <a:rPr lang="en-US"/>
              <a:t>Iresnet: </a:t>
            </a:r>
            <a:r>
              <a:rPr lang="en-US">
                <a:hlinkClick r:id="rId3"/>
              </a:rPr>
              <a:t>[2004.04989] Improved Residual Networks for Image and Video Recognition</a:t>
            </a:r>
            <a:endParaRPr lang="en-US"/>
          </a:p>
        </p:txBody>
      </p:sp>
      <p:sp>
        <p:nvSpPr>
          <p:cNvPr id="33" name="TextBox 32">
            <a:extLst>
              <a:ext uri="{FF2B5EF4-FFF2-40B4-BE49-F238E27FC236}">
                <a16:creationId xmlns:a16="http://schemas.microsoft.com/office/drawing/2014/main" id="{38C16CC8-F7FE-C327-CA35-A7985F266030}"/>
              </a:ext>
            </a:extLst>
          </p:cNvPr>
          <p:cNvSpPr txBox="1"/>
          <p:nvPr/>
        </p:nvSpPr>
        <p:spPr>
          <a:xfrm>
            <a:off x="756736" y="3117056"/>
            <a:ext cx="10780049" cy="1477328"/>
          </a:xfrm>
          <a:prstGeom prst="rect">
            <a:avLst/>
          </a:prstGeom>
          <a:noFill/>
        </p:spPr>
        <p:txBody>
          <a:bodyPr wrap="square" rtlCol="0">
            <a:spAutoFit/>
          </a:bodyPr>
          <a:lstStyle/>
          <a:p>
            <a:pPr marL="285750" indent="-285750">
              <a:buFont typeface="Arial" panose="020B0604020202020204" pitchFamily="34" charset="0"/>
              <a:buChar char="•"/>
            </a:pPr>
            <a:r>
              <a:rPr lang="en-US"/>
              <a:t>Các ảnh trong train và validate set sẽ được đưa vào trích xuất embedding tương ứng.</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So sánh đôi một các embedding giống nhau và tính khoảng cách Euclidean và Cosine Simalirity, nếu cùng id thì sẽ có label là 1, khác id label là 0 =&gt; Đưa về bài toán phân loại nhị phân và đánh giá dựa trên auc thông thường (Bộ nhận diện có auc càng gần 1 thì khả năng phân loại càng tốt)</a:t>
            </a:r>
          </a:p>
        </p:txBody>
      </p:sp>
    </p:spTree>
    <p:extLst>
      <p:ext uri="{BB962C8B-B14F-4D97-AF65-F5344CB8AC3E}">
        <p14:creationId xmlns:p14="http://schemas.microsoft.com/office/powerpoint/2010/main" val="816459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CB0AC-834E-DC2F-7011-72AC0592EDF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4D7123-4CC8-C954-8D5F-79150C8E1349}"/>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90C9AEE7-7EEC-47F7-1B9B-8724916C1F49}"/>
              </a:ext>
            </a:extLst>
          </p:cNvPr>
          <p:cNvSpPr>
            <a:spLocks noGrp="1"/>
          </p:cNvSpPr>
          <p:nvPr>
            <p:ph type="title"/>
          </p:nvPr>
        </p:nvSpPr>
        <p:spPr/>
        <p:txBody>
          <a:bodyPr/>
          <a:lstStyle/>
          <a:p>
            <a:r>
              <a:rPr lang="en-US"/>
              <a:t>3. Phương án thực hiện – Tổng quan </a:t>
            </a:r>
          </a:p>
        </p:txBody>
      </p:sp>
      <p:sp>
        <p:nvSpPr>
          <p:cNvPr id="15" name="Rectangle 14">
            <a:extLst>
              <a:ext uri="{FF2B5EF4-FFF2-40B4-BE49-F238E27FC236}">
                <a16:creationId xmlns:a16="http://schemas.microsoft.com/office/drawing/2014/main" id="{0AEC66EA-047B-47CC-AAAE-D1A2E1082290}"/>
              </a:ext>
            </a:extLst>
          </p:cNvPr>
          <p:cNvSpPr/>
          <p:nvPr/>
        </p:nvSpPr>
        <p:spPr>
          <a:xfrm>
            <a:off x="1395674" y="1817960"/>
            <a:ext cx="2923453" cy="436098"/>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Tiền xử lý dữ liệu</a:t>
            </a:r>
          </a:p>
        </p:txBody>
      </p:sp>
      <p:sp>
        <p:nvSpPr>
          <p:cNvPr id="16" name="Rectangle 15">
            <a:extLst>
              <a:ext uri="{FF2B5EF4-FFF2-40B4-BE49-F238E27FC236}">
                <a16:creationId xmlns:a16="http://schemas.microsoft.com/office/drawing/2014/main" id="{12D17DC4-ACBE-0976-A5BE-3AC377B25F3E}"/>
              </a:ext>
            </a:extLst>
          </p:cNvPr>
          <p:cNvSpPr/>
          <p:nvPr/>
        </p:nvSpPr>
        <p:spPr>
          <a:xfrm>
            <a:off x="1395674" y="4062224"/>
            <a:ext cx="2923453" cy="436098"/>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Huấn luyện bộ nhận diện</a:t>
            </a:r>
          </a:p>
        </p:txBody>
      </p:sp>
      <p:grpSp>
        <p:nvGrpSpPr>
          <p:cNvPr id="19" name="Group 18">
            <a:extLst>
              <a:ext uri="{FF2B5EF4-FFF2-40B4-BE49-F238E27FC236}">
                <a16:creationId xmlns:a16="http://schemas.microsoft.com/office/drawing/2014/main" id="{D600951A-1CD6-7DD7-DD43-DA9A3670219D}"/>
              </a:ext>
            </a:extLst>
          </p:cNvPr>
          <p:cNvGrpSpPr/>
          <p:nvPr/>
        </p:nvGrpSpPr>
        <p:grpSpPr>
          <a:xfrm>
            <a:off x="5092541" y="1217764"/>
            <a:ext cx="6391072" cy="1636490"/>
            <a:chOff x="5661498" y="1318143"/>
            <a:chExt cx="6391072" cy="1636490"/>
          </a:xfrm>
        </p:grpSpPr>
        <p:sp>
          <p:nvSpPr>
            <p:cNvPr id="8" name="Rectangle 7">
              <a:extLst>
                <a:ext uri="{FF2B5EF4-FFF2-40B4-BE49-F238E27FC236}">
                  <a16:creationId xmlns:a16="http://schemas.microsoft.com/office/drawing/2014/main" id="{78680FC8-0FD2-FCA2-D6E2-DC07CAD90C51}"/>
                </a:ext>
              </a:extLst>
            </p:cNvPr>
            <p:cNvSpPr/>
            <p:nvPr/>
          </p:nvSpPr>
          <p:spPr>
            <a:xfrm>
              <a:off x="6096000" y="1318143"/>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Chọn dataset và tái tạo các ảnh mang thông tin 3D</a:t>
              </a:r>
            </a:p>
          </p:txBody>
        </p:sp>
        <p:sp>
          <p:nvSpPr>
            <p:cNvPr id="13" name="Rectangle 12">
              <a:extLst>
                <a:ext uri="{FF2B5EF4-FFF2-40B4-BE49-F238E27FC236}">
                  <a16:creationId xmlns:a16="http://schemas.microsoft.com/office/drawing/2014/main" id="{3A8225C3-072C-543B-CC1C-A780E22F9B8F}"/>
                </a:ext>
              </a:extLst>
            </p:cNvPr>
            <p:cNvSpPr/>
            <p:nvPr/>
          </p:nvSpPr>
          <p:spPr>
            <a:xfrm>
              <a:off x="6104690" y="1918339"/>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Face Alignment: Crop khuôn mặt</a:t>
              </a:r>
            </a:p>
          </p:txBody>
        </p:sp>
        <p:sp>
          <p:nvSpPr>
            <p:cNvPr id="17" name="Rectangle 16">
              <a:extLst>
                <a:ext uri="{FF2B5EF4-FFF2-40B4-BE49-F238E27FC236}">
                  <a16:creationId xmlns:a16="http://schemas.microsoft.com/office/drawing/2014/main" id="{08B1112E-0DB6-4A17-3AE5-B88F96E21185}"/>
                </a:ext>
              </a:extLst>
            </p:cNvPr>
            <p:cNvSpPr/>
            <p:nvPr/>
          </p:nvSpPr>
          <p:spPr>
            <a:xfrm>
              <a:off x="6096000" y="2518535"/>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Phân tích và lọc dataset</a:t>
              </a:r>
            </a:p>
          </p:txBody>
        </p:sp>
        <p:sp>
          <p:nvSpPr>
            <p:cNvPr id="18" name="Double Brace 17">
              <a:extLst>
                <a:ext uri="{FF2B5EF4-FFF2-40B4-BE49-F238E27FC236}">
                  <a16:creationId xmlns:a16="http://schemas.microsoft.com/office/drawing/2014/main" id="{52D9FB4C-AB85-F035-A0F3-5F105481ADE6}"/>
                </a:ext>
              </a:extLst>
            </p:cNvPr>
            <p:cNvSpPr/>
            <p:nvPr/>
          </p:nvSpPr>
          <p:spPr>
            <a:xfrm>
              <a:off x="5661498" y="1366152"/>
              <a:ext cx="6391072" cy="1588481"/>
            </a:xfrm>
            <a:prstGeom prst="bracePair">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EE62BA78-AFC8-744F-BABD-BDB6A9571FDA}"/>
              </a:ext>
            </a:extLst>
          </p:cNvPr>
          <p:cNvSpPr/>
          <p:nvPr/>
        </p:nvSpPr>
        <p:spPr>
          <a:xfrm>
            <a:off x="5527043" y="3142609"/>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Xây dựng kiến trúc bộ nhận diện</a:t>
            </a:r>
          </a:p>
        </p:txBody>
      </p:sp>
      <p:sp>
        <p:nvSpPr>
          <p:cNvPr id="22" name="Rectangle 21">
            <a:extLst>
              <a:ext uri="{FF2B5EF4-FFF2-40B4-BE49-F238E27FC236}">
                <a16:creationId xmlns:a16="http://schemas.microsoft.com/office/drawing/2014/main" id="{D79AA3EA-22E6-5F51-EB53-0FC931328FF4}"/>
              </a:ext>
            </a:extLst>
          </p:cNvPr>
          <p:cNvSpPr/>
          <p:nvPr/>
        </p:nvSpPr>
        <p:spPr>
          <a:xfrm>
            <a:off x="5535733" y="3742805"/>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Lựa chọn loss function, backbone</a:t>
            </a:r>
          </a:p>
        </p:txBody>
      </p:sp>
      <p:sp>
        <p:nvSpPr>
          <p:cNvPr id="23" name="Rectangle 22">
            <a:extLst>
              <a:ext uri="{FF2B5EF4-FFF2-40B4-BE49-F238E27FC236}">
                <a16:creationId xmlns:a16="http://schemas.microsoft.com/office/drawing/2014/main" id="{AB434306-2D5F-C5F9-3378-22CF60F881C6}"/>
              </a:ext>
            </a:extLst>
          </p:cNvPr>
          <p:cNvSpPr/>
          <p:nvPr/>
        </p:nvSpPr>
        <p:spPr>
          <a:xfrm>
            <a:off x="5527043" y="4343001"/>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Data Augmentation</a:t>
            </a:r>
          </a:p>
        </p:txBody>
      </p:sp>
      <p:sp>
        <p:nvSpPr>
          <p:cNvPr id="24" name="Double Brace 23">
            <a:extLst>
              <a:ext uri="{FF2B5EF4-FFF2-40B4-BE49-F238E27FC236}">
                <a16:creationId xmlns:a16="http://schemas.microsoft.com/office/drawing/2014/main" id="{D977A794-A4F4-42B5-4845-6ABD0E22EC16}"/>
              </a:ext>
            </a:extLst>
          </p:cNvPr>
          <p:cNvSpPr/>
          <p:nvPr/>
        </p:nvSpPr>
        <p:spPr>
          <a:xfrm>
            <a:off x="5092541" y="3142609"/>
            <a:ext cx="6391072" cy="2275329"/>
          </a:xfrm>
          <a:prstGeom prst="bracePair">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a:extLst>
              <a:ext uri="{FF2B5EF4-FFF2-40B4-BE49-F238E27FC236}">
                <a16:creationId xmlns:a16="http://schemas.microsoft.com/office/drawing/2014/main" id="{99B371FA-A9F9-46D0-0485-B3DC3C042BDA}"/>
              </a:ext>
            </a:extLst>
          </p:cNvPr>
          <p:cNvSpPr/>
          <p:nvPr/>
        </p:nvSpPr>
        <p:spPr>
          <a:xfrm>
            <a:off x="1395674" y="5661836"/>
            <a:ext cx="2923453" cy="436098"/>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Test với gallery</a:t>
            </a:r>
          </a:p>
        </p:txBody>
      </p:sp>
      <p:grpSp>
        <p:nvGrpSpPr>
          <p:cNvPr id="36" name="Group 35">
            <a:extLst>
              <a:ext uri="{FF2B5EF4-FFF2-40B4-BE49-F238E27FC236}">
                <a16:creationId xmlns:a16="http://schemas.microsoft.com/office/drawing/2014/main" id="{4BED993B-A308-19CE-EA4C-1250EDDBBA01}"/>
              </a:ext>
            </a:extLst>
          </p:cNvPr>
          <p:cNvGrpSpPr/>
          <p:nvPr/>
        </p:nvGrpSpPr>
        <p:grpSpPr>
          <a:xfrm>
            <a:off x="5092541" y="5674629"/>
            <a:ext cx="6391072" cy="436099"/>
            <a:chOff x="5661498" y="1366152"/>
            <a:chExt cx="6089293" cy="1636491"/>
          </a:xfrm>
        </p:grpSpPr>
        <p:sp>
          <p:nvSpPr>
            <p:cNvPr id="37" name="Rectangle 36">
              <a:extLst>
                <a:ext uri="{FF2B5EF4-FFF2-40B4-BE49-F238E27FC236}">
                  <a16:creationId xmlns:a16="http://schemas.microsoft.com/office/drawing/2014/main" id="{A0B10C0F-BB8A-2E79-9E62-C14ABF7DADB7}"/>
                </a:ext>
              </a:extLst>
            </p:cNvPr>
            <p:cNvSpPr/>
            <p:nvPr/>
          </p:nvSpPr>
          <p:spPr>
            <a:xfrm>
              <a:off x="6075482" y="1366152"/>
              <a:ext cx="5253044" cy="16364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Thử nhiệm bộ nhận diện trong tập gallery</a:t>
              </a:r>
            </a:p>
          </p:txBody>
        </p:sp>
        <p:sp>
          <p:nvSpPr>
            <p:cNvPr id="40" name="Double Brace 39">
              <a:extLst>
                <a:ext uri="{FF2B5EF4-FFF2-40B4-BE49-F238E27FC236}">
                  <a16:creationId xmlns:a16="http://schemas.microsoft.com/office/drawing/2014/main" id="{E44B5F7D-2C77-844A-9A57-46466CAC4B92}"/>
                </a:ext>
              </a:extLst>
            </p:cNvPr>
            <p:cNvSpPr/>
            <p:nvPr/>
          </p:nvSpPr>
          <p:spPr>
            <a:xfrm>
              <a:off x="5661498" y="1366152"/>
              <a:ext cx="6089293" cy="1588481"/>
            </a:xfrm>
            <a:prstGeom prst="bracePair">
              <a:avLst>
                <a:gd name="adj" fmla="val 25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C0E4833E-92A6-5844-6EDA-43E991DA36B5}"/>
              </a:ext>
            </a:extLst>
          </p:cNvPr>
          <p:cNvSpPr/>
          <p:nvPr/>
        </p:nvSpPr>
        <p:spPr>
          <a:xfrm>
            <a:off x="5535733" y="4981840"/>
            <a:ext cx="5504688" cy="436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t>Huấn luyện bộ nhận diện</a:t>
            </a:r>
          </a:p>
        </p:txBody>
      </p:sp>
    </p:spTree>
    <p:extLst>
      <p:ext uri="{BB962C8B-B14F-4D97-AF65-F5344CB8AC3E}">
        <p14:creationId xmlns:p14="http://schemas.microsoft.com/office/powerpoint/2010/main" val="3902227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BF873-618C-BC48-E4D0-D028E5D2AC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766317-26C8-AD18-D446-5AE7A73060F8}"/>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733089BE-A5F9-C82C-67B4-63BD1F1FB090}"/>
              </a:ext>
            </a:extLst>
          </p:cNvPr>
          <p:cNvSpPr>
            <a:spLocks noGrp="1"/>
          </p:cNvSpPr>
          <p:nvPr>
            <p:ph type="title"/>
          </p:nvPr>
        </p:nvSpPr>
        <p:spPr/>
        <p:txBody>
          <a:bodyPr/>
          <a:lstStyle/>
          <a:p>
            <a:r>
              <a:rPr lang="en-US"/>
              <a:t>3. Phương án thực hiện – Kiểm tra với tập test</a:t>
            </a:r>
            <a:br>
              <a:rPr lang="en-US" sz="2800" b="1"/>
            </a:br>
            <a:endParaRPr lang="en-US"/>
          </a:p>
        </p:txBody>
      </p:sp>
      <p:sp>
        <p:nvSpPr>
          <p:cNvPr id="9" name="TextBox 8">
            <a:extLst>
              <a:ext uri="{FF2B5EF4-FFF2-40B4-BE49-F238E27FC236}">
                <a16:creationId xmlns:a16="http://schemas.microsoft.com/office/drawing/2014/main" id="{C60B7394-D142-BAE1-8533-5711B8A3AA9B}"/>
              </a:ext>
            </a:extLst>
          </p:cNvPr>
          <p:cNvSpPr txBox="1"/>
          <p:nvPr/>
        </p:nvSpPr>
        <p:spPr>
          <a:xfrm>
            <a:off x="2164496" y="6488668"/>
            <a:ext cx="8220456" cy="369332"/>
          </a:xfrm>
          <a:prstGeom prst="rect">
            <a:avLst/>
          </a:prstGeom>
          <a:noFill/>
        </p:spPr>
        <p:txBody>
          <a:bodyPr wrap="square" rtlCol="0">
            <a:spAutoFit/>
          </a:bodyPr>
          <a:lstStyle/>
          <a:p>
            <a:r>
              <a:rPr lang="en-US"/>
              <a:t>Iresnet: </a:t>
            </a:r>
            <a:r>
              <a:rPr lang="en-US">
                <a:hlinkClick r:id="rId2"/>
              </a:rPr>
              <a:t>[2004.04989] Improved Residual Networks for Image and Video Recognition</a:t>
            </a:r>
            <a:endParaRPr lang="en-US"/>
          </a:p>
        </p:txBody>
      </p:sp>
      <p:grpSp>
        <p:nvGrpSpPr>
          <p:cNvPr id="4" name="Group 3">
            <a:extLst>
              <a:ext uri="{FF2B5EF4-FFF2-40B4-BE49-F238E27FC236}">
                <a16:creationId xmlns:a16="http://schemas.microsoft.com/office/drawing/2014/main" id="{B76DFEEC-4001-1867-9A0A-2D305B7E183A}"/>
              </a:ext>
            </a:extLst>
          </p:cNvPr>
          <p:cNvGrpSpPr/>
          <p:nvPr/>
        </p:nvGrpSpPr>
        <p:grpSpPr>
          <a:xfrm>
            <a:off x="517460" y="1678237"/>
            <a:ext cx="11514528" cy="508376"/>
            <a:chOff x="600290" y="1659934"/>
            <a:chExt cx="11514528" cy="508376"/>
          </a:xfrm>
        </p:grpSpPr>
        <p:sp>
          <p:nvSpPr>
            <p:cNvPr id="5" name="TextBox 4">
              <a:extLst>
                <a:ext uri="{FF2B5EF4-FFF2-40B4-BE49-F238E27FC236}">
                  <a16:creationId xmlns:a16="http://schemas.microsoft.com/office/drawing/2014/main" id="{38FC7AA0-C666-AA55-DA21-AA0943EF92A6}"/>
                </a:ext>
              </a:extLst>
            </p:cNvPr>
            <p:cNvSpPr txBox="1"/>
            <p:nvPr/>
          </p:nvSpPr>
          <p:spPr>
            <a:xfrm>
              <a:off x="1292760" y="1659934"/>
              <a:ext cx="10822058" cy="461665"/>
            </a:xfrm>
            <a:prstGeom prst="rect">
              <a:avLst/>
            </a:prstGeom>
            <a:noFill/>
          </p:spPr>
          <p:txBody>
            <a:bodyPr wrap="square" rtlCol="0">
              <a:spAutoFit/>
            </a:bodyPr>
            <a:lstStyle/>
            <a:p>
              <a:r>
                <a:rPr lang="en-US" sz="2400"/>
                <a:t>Sử dụng thuật toán </a:t>
              </a:r>
              <a:r>
                <a:rPr lang="en-US" sz="2400">
                  <a:solidFill>
                    <a:srgbClr val="C00000"/>
                  </a:solidFill>
                </a:rPr>
                <a:t>K-Nearest-Neighbour </a:t>
              </a:r>
              <a:r>
                <a:rPr lang="en-US" sz="2400"/>
                <a:t>để matching với tập dữ liệu gallery</a:t>
              </a:r>
            </a:p>
          </p:txBody>
        </p:sp>
        <p:pic>
          <p:nvPicPr>
            <p:cNvPr id="10" name="Picture 9" descr="A blue arrow pointing to the right&#10;&#10;Description automatically generated">
              <a:extLst>
                <a:ext uri="{FF2B5EF4-FFF2-40B4-BE49-F238E27FC236}">
                  <a16:creationId xmlns:a16="http://schemas.microsoft.com/office/drawing/2014/main" id="{E1084E0E-D68D-0C66-3776-9CBE4DB9E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290" y="1659934"/>
              <a:ext cx="667949" cy="508376"/>
            </a:xfrm>
            <a:prstGeom prst="rect">
              <a:avLst/>
            </a:prstGeom>
          </p:spPr>
        </p:pic>
      </p:grpSp>
      <p:sp>
        <p:nvSpPr>
          <p:cNvPr id="11" name="TextBox 10">
            <a:extLst>
              <a:ext uri="{FF2B5EF4-FFF2-40B4-BE49-F238E27FC236}">
                <a16:creationId xmlns:a16="http://schemas.microsoft.com/office/drawing/2014/main" id="{2DD18EEA-2D19-513F-E98D-2892637DB8F0}"/>
              </a:ext>
            </a:extLst>
          </p:cNvPr>
          <p:cNvSpPr txBox="1"/>
          <p:nvPr/>
        </p:nvSpPr>
        <p:spPr>
          <a:xfrm>
            <a:off x="851434" y="2589083"/>
            <a:ext cx="10659876" cy="2308324"/>
          </a:xfrm>
          <a:prstGeom prst="rect">
            <a:avLst/>
          </a:prstGeom>
          <a:noFill/>
        </p:spPr>
        <p:txBody>
          <a:bodyPr wrap="square" rtlCol="0">
            <a:spAutoFit/>
          </a:bodyPr>
          <a:lstStyle/>
          <a:p>
            <a:pPr marL="285750" indent="-285750">
              <a:buFont typeface="Arial" panose="020B0604020202020204" pitchFamily="34" charset="0"/>
              <a:buChar char="•"/>
            </a:pPr>
            <a:r>
              <a:rPr lang="en-US"/>
              <a:t>Nhược điểm gallery: chỉ chứa các id có 1 phiên chụp, nên phải sử dụng các id ở tập train hoặc test có 2 ảnh trở lên.</a:t>
            </a:r>
          </a:p>
          <a:p>
            <a:endParaRPr lang="en-US"/>
          </a:p>
          <a:p>
            <a:pPr marL="285750" indent="-285750">
              <a:buFont typeface="Arial" panose="020B0604020202020204" pitchFamily="34" charset="0"/>
              <a:buChar char="•"/>
            </a:pPr>
            <a:r>
              <a:rPr lang="en-US"/>
              <a:t>B1: Chọn id có 2 phiên chụp trở lên. Đưa 1 phiên chụp vào gallery set và 1 phiên chụp khác vào probe set</a:t>
            </a:r>
          </a:p>
          <a:p>
            <a:pPr marL="285750" indent="-285750">
              <a:buFont typeface="Arial" panose="020B0604020202020204" pitchFamily="34" charset="0"/>
              <a:buChar char="•"/>
            </a:pPr>
            <a:r>
              <a:rPr lang="en-US"/>
              <a:t>B2: Tạo gallery set - Sử dụng bộ nhận diện tính toán embedding của toàn bộ gallery set và lưu vào file csv</a:t>
            </a:r>
          </a:p>
          <a:p>
            <a:pPr marL="285750" indent="-285750">
              <a:buFont typeface="Arial" panose="020B0604020202020204" pitchFamily="34" charset="0"/>
              <a:buChar char="•"/>
            </a:pPr>
            <a:r>
              <a:rPr lang="en-US"/>
              <a:t>B3: Probe set – Sử dụng bộ nhận diện tính toán embedding của phiên chụp trong probe set</a:t>
            </a:r>
          </a:p>
          <a:p>
            <a:pPr marL="285750" indent="-285750">
              <a:buFont typeface="Arial" panose="020B0604020202020204" pitchFamily="34" charset="0"/>
              <a:buChar char="•"/>
            </a:pPr>
            <a:r>
              <a:rPr lang="en-US"/>
              <a:t>B4: Tính toán 5 embedding gần nhất với embedding phiên chụp trong probe set và dự đoán id của phiên chụp nhận diện.</a:t>
            </a:r>
          </a:p>
        </p:txBody>
      </p:sp>
    </p:spTree>
    <p:extLst>
      <p:ext uri="{BB962C8B-B14F-4D97-AF65-F5344CB8AC3E}">
        <p14:creationId xmlns:p14="http://schemas.microsoft.com/office/powerpoint/2010/main" val="1135095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71FE9-7B95-B0E1-0750-BFD8CE340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920B8-0593-5940-E7F4-7B8F7E063306}"/>
              </a:ext>
            </a:extLst>
          </p:cNvPr>
          <p:cNvSpPr>
            <a:spLocks noGrp="1"/>
          </p:cNvSpPr>
          <p:nvPr>
            <p:ph type="title"/>
          </p:nvPr>
        </p:nvSpPr>
        <p:spPr/>
        <p:txBody>
          <a:bodyPr/>
          <a:lstStyle/>
          <a:p>
            <a:r>
              <a:rPr lang="en-US"/>
              <a:t>NỘI DUNG THUYẾT TRÌNH</a:t>
            </a:r>
          </a:p>
        </p:txBody>
      </p:sp>
      <p:sp>
        <p:nvSpPr>
          <p:cNvPr id="3" name="Content Placeholder 2">
            <a:extLst>
              <a:ext uri="{FF2B5EF4-FFF2-40B4-BE49-F238E27FC236}">
                <a16:creationId xmlns:a16="http://schemas.microsoft.com/office/drawing/2014/main" id="{19E121CD-6618-FB79-0626-18C011BA37A3}"/>
              </a:ext>
            </a:extLst>
          </p:cNvPr>
          <p:cNvSpPr>
            <a:spLocks noGrp="1"/>
          </p:cNvSpPr>
          <p:nvPr>
            <p:ph sz="quarter" idx="13"/>
          </p:nvPr>
        </p:nvSpPr>
        <p:spPr>
          <a:xfrm>
            <a:off x="385183" y="1081178"/>
            <a:ext cx="11514528" cy="3872683"/>
          </a:xfrm>
        </p:spPr>
        <p:txBody>
          <a:bodyPr/>
          <a:lstStyle/>
          <a:p>
            <a:pPr marL="514350" indent="-514350">
              <a:lnSpc>
                <a:spcPct val="150000"/>
              </a:lnSpc>
              <a:buFont typeface="+mj-lt"/>
              <a:buAutoNum type="arabicPeriod"/>
            </a:pPr>
            <a:r>
              <a:rPr lang="en-US"/>
              <a:t>Giới thiệu mục đích đề tài</a:t>
            </a:r>
          </a:p>
          <a:p>
            <a:pPr marL="514350" indent="-514350">
              <a:lnSpc>
                <a:spcPct val="150000"/>
              </a:lnSpc>
              <a:buFont typeface="+mj-lt"/>
              <a:buAutoNum type="arabicPeriod"/>
            </a:pPr>
            <a:r>
              <a:rPr lang="en-US"/>
              <a:t>Các hướng nghiên cứu hiện nay</a:t>
            </a:r>
          </a:p>
          <a:p>
            <a:pPr marL="514350" indent="-514350">
              <a:lnSpc>
                <a:spcPct val="150000"/>
              </a:lnSpc>
              <a:buFont typeface="+mj-lt"/>
              <a:buAutoNum type="arabicPeriod"/>
            </a:pPr>
            <a:r>
              <a:rPr lang="en-US"/>
              <a:t>Phương án thực hiện</a:t>
            </a:r>
          </a:p>
          <a:p>
            <a:pPr marL="514350" indent="-514350">
              <a:lnSpc>
                <a:spcPct val="150000"/>
              </a:lnSpc>
              <a:buFont typeface="+mj-lt"/>
              <a:buAutoNum type="arabicPeriod"/>
            </a:pPr>
            <a:r>
              <a:rPr lang="en-US">
                <a:solidFill>
                  <a:srgbClr val="FF0000"/>
                </a:solidFill>
              </a:rPr>
              <a:t>Tổng kết kết quả</a:t>
            </a:r>
          </a:p>
          <a:p>
            <a:pPr marL="514350" indent="-514350">
              <a:lnSpc>
                <a:spcPct val="150000"/>
              </a:lnSpc>
              <a:buFont typeface="+mj-lt"/>
              <a:buAutoNum type="arabicPeriod"/>
            </a:pPr>
            <a:r>
              <a:rPr lang="en-US"/>
              <a:t>Cải thiện</a:t>
            </a:r>
          </a:p>
          <a:p>
            <a:pPr marL="514350" indent="-514350">
              <a:lnSpc>
                <a:spcPct val="150000"/>
              </a:lnSpc>
              <a:buFont typeface="+mj-lt"/>
              <a:buAutoNum type="arabicPeriod"/>
            </a:pPr>
            <a:r>
              <a:rPr lang="en-US"/>
              <a:t>Kết luận</a:t>
            </a:r>
          </a:p>
        </p:txBody>
      </p:sp>
      <p:sp>
        <p:nvSpPr>
          <p:cNvPr id="4" name="Slide Number Placeholder 3">
            <a:extLst>
              <a:ext uri="{FF2B5EF4-FFF2-40B4-BE49-F238E27FC236}">
                <a16:creationId xmlns:a16="http://schemas.microsoft.com/office/drawing/2014/main" id="{9DF89B28-3515-AA35-BE2D-49CCE2B005B8}"/>
              </a:ext>
            </a:extLst>
          </p:cNvPr>
          <p:cNvSpPr>
            <a:spLocks noGrp="1"/>
          </p:cNvSpPr>
          <p:nvPr>
            <p:ph type="sldNum" sz="quarter" idx="12"/>
          </p:nvPr>
        </p:nvSpPr>
        <p:spPr/>
        <p:txBody>
          <a:bodyPr/>
          <a:lstStyle/>
          <a:p>
            <a:fld id="{9EA0BE3B-158A-4EDF-80DC-E394A0D1600F}" type="slidenum">
              <a:rPr lang="en-US" smtClean="0"/>
              <a:pPr/>
              <a:t>26</a:t>
            </a:fld>
            <a:endParaRPr lang="en-US"/>
          </a:p>
        </p:txBody>
      </p:sp>
    </p:spTree>
    <p:extLst>
      <p:ext uri="{BB962C8B-B14F-4D97-AF65-F5344CB8AC3E}">
        <p14:creationId xmlns:p14="http://schemas.microsoft.com/office/powerpoint/2010/main" val="77622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DFA3F-0811-BE38-18B3-D89C44DC01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FFFD1-EA15-83D4-9FF8-4556E6C09540}"/>
              </a:ext>
            </a:extLst>
          </p:cNvPr>
          <p:cNvSpPr>
            <a:spLocks noGrp="1"/>
          </p:cNvSpPr>
          <p:nvPr>
            <p:ph type="title"/>
          </p:nvPr>
        </p:nvSpPr>
        <p:spPr/>
        <p:txBody>
          <a:bodyPr/>
          <a:lstStyle/>
          <a:p>
            <a:r>
              <a:rPr lang="en-US"/>
              <a:t>NỘI DUNG THUYẾT TRÌNH</a:t>
            </a:r>
          </a:p>
        </p:txBody>
      </p:sp>
      <p:sp>
        <p:nvSpPr>
          <p:cNvPr id="3" name="Content Placeholder 2">
            <a:extLst>
              <a:ext uri="{FF2B5EF4-FFF2-40B4-BE49-F238E27FC236}">
                <a16:creationId xmlns:a16="http://schemas.microsoft.com/office/drawing/2014/main" id="{B92A7DD0-DCFF-79C1-2E00-0A94252FDA21}"/>
              </a:ext>
            </a:extLst>
          </p:cNvPr>
          <p:cNvSpPr>
            <a:spLocks noGrp="1"/>
          </p:cNvSpPr>
          <p:nvPr>
            <p:ph sz="quarter" idx="13"/>
          </p:nvPr>
        </p:nvSpPr>
        <p:spPr>
          <a:xfrm>
            <a:off x="338736" y="1492658"/>
            <a:ext cx="11514528" cy="3872683"/>
          </a:xfrm>
        </p:spPr>
        <p:txBody>
          <a:bodyPr/>
          <a:lstStyle/>
          <a:p>
            <a:pPr marL="0" indent="0">
              <a:lnSpc>
                <a:spcPct val="150000"/>
              </a:lnSpc>
              <a:buNone/>
            </a:pPr>
            <a:r>
              <a:rPr lang="en-US"/>
              <a:t>4.1. Kết quả các bộ nhận diện đơn</a:t>
            </a:r>
          </a:p>
          <a:p>
            <a:pPr marL="0" indent="0">
              <a:lnSpc>
                <a:spcPct val="150000"/>
              </a:lnSpc>
              <a:buNone/>
            </a:pPr>
            <a:r>
              <a:rPr lang="en-US"/>
              <a:t>4.2. Kết quả các bộ nhận diện concat</a:t>
            </a:r>
            <a:endParaRPr lang="en-US">
              <a:solidFill>
                <a:srgbClr val="FF0000"/>
              </a:solidFill>
            </a:endParaRPr>
          </a:p>
          <a:p>
            <a:pPr marL="0" indent="0">
              <a:lnSpc>
                <a:spcPct val="150000"/>
              </a:lnSpc>
              <a:buNone/>
            </a:pPr>
            <a:r>
              <a:rPr lang="en-US"/>
              <a:t>4.3. Kết quả trên tập test</a:t>
            </a:r>
          </a:p>
        </p:txBody>
      </p:sp>
      <p:sp>
        <p:nvSpPr>
          <p:cNvPr id="4" name="Slide Number Placeholder 3">
            <a:extLst>
              <a:ext uri="{FF2B5EF4-FFF2-40B4-BE49-F238E27FC236}">
                <a16:creationId xmlns:a16="http://schemas.microsoft.com/office/drawing/2014/main" id="{38A4F3A4-C98A-6B7C-97CB-079F868F96C9}"/>
              </a:ext>
            </a:extLst>
          </p:cNvPr>
          <p:cNvSpPr>
            <a:spLocks noGrp="1"/>
          </p:cNvSpPr>
          <p:nvPr>
            <p:ph type="sldNum" sz="quarter" idx="12"/>
          </p:nvPr>
        </p:nvSpPr>
        <p:spPr/>
        <p:txBody>
          <a:bodyPr/>
          <a:lstStyle/>
          <a:p>
            <a:fld id="{9EA0BE3B-158A-4EDF-80DC-E394A0D1600F}" type="slidenum">
              <a:rPr lang="en-US" smtClean="0"/>
              <a:pPr/>
              <a:t>27</a:t>
            </a:fld>
            <a:endParaRPr lang="en-US"/>
          </a:p>
        </p:txBody>
      </p:sp>
    </p:spTree>
    <p:extLst>
      <p:ext uri="{BB962C8B-B14F-4D97-AF65-F5344CB8AC3E}">
        <p14:creationId xmlns:p14="http://schemas.microsoft.com/office/powerpoint/2010/main" val="164699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D538BFA-B62A-C10D-B6BE-46C0AD194648}"/>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74DAEB7F-970B-941E-F05C-C84BDAB40FA1}"/>
              </a:ext>
            </a:extLst>
          </p:cNvPr>
          <p:cNvSpPr>
            <a:spLocks noGrp="1"/>
          </p:cNvSpPr>
          <p:nvPr>
            <p:ph type="title"/>
          </p:nvPr>
        </p:nvSpPr>
        <p:spPr/>
        <p:txBody>
          <a:bodyPr/>
          <a:lstStyle/>
          <a:p>
            <a:r>
              <a:rPr lang="en-US"/>
              <a:t>41. Kết quả các bộ nhận diện đơn</a:t>
            </a:r>
          </a:p>
        </p:txBody>
      </p:sp>
      <p:graphicFrame>
        <p:nvGraphicFramePr>
          <p:cNvPr id="39" name="Table 38">
            <a:extLst>
              <a:ext uri="{FF2B5EF4-FFF2-40B4-BE49-F238E27FC236}">
                <a16:creationId xmlns:a16="http://schemas.microsoft.com/office/drawing/2014/main" id="{33B29554-DF0D-51D3-762F-34A1F7B7D9E7}"/>
              </a:ext>
            </a:extLst>
          </p:cNvPr>
          <p:cNvGraphicFramePr>
            <a:graphicFrameLocks noGrp="1"/>
          </p:cNvGraphicFramePr>
          <p:nvPr>
            <p:extLst>
              <p:ext uri="{D42A27DB-BD31-4B8C-83A1-F6EECF244321}">
                <p14:modId xmlns:p14="http://schemas.microsoft.com/office/powerpoint/2010/main" val="1267351914"/>
              </p:ext>
            </p:extLst>
          </p:nvPr>
        </p:nvGraphicFramePr>
        <p:xfrm>
          <a:off x="731520" y="1186192"/>
          <a:ext cx="6071616" cy="1463040"/>
        </p:xfrm>
        <a:graphic>
          <a:graphicData uri="http://schemas.openxmlformats.org/drawingml/2006/table">
            <a:tbl>
              <a:tblPr firstRow="1" bandRow="1">
                <a:tableStyleId>{5C22544A-7EE6-4342-B048-85BDC9FD1C3A}</a:tableStyleId>
              </a:tblPr>
              <a:tblGrid>
                <a:gridCol w="2023872">
                  <a:extLst>
                    <a:ext uri="{9D8B030D-6E8A-4147-A177-3AD203B41FA5}">
                      <a16:colId xmlns:a16="http://schemas.microsoft.com/office/drawing/2014/main" val="3633099451"/>
                    </a:ext>
                  </a:extLst>
                </a:gridCol>
                <a:gridCol w="2023872">
                  <a:extLst>
                    <a:ext uri="{9D8B030D-6E8A-4147-A177-3AD203B41FA5}">
                      <a16:colId xmlns:a16="http://schemas.microsoft.com/office/drawing/2014/main" val="2936813474"/>
                    </a:ext>
                  </a:extLst>
                </a:gridCol>
                <a:gridCol w="2023872">
                  <a:extLst>
                    <a:ext uri="{9D8B030D-6E8A-4147-A177-3AD203B41FA5}">
                      <a16:colId xmlns:a16="http://schemas.microsoft.com/office/drawing/2014/main" val="1233627166"/>
                    </a:ext>
                  </a:extLst>
                </a:gridCol>
              </a:tblGrid>
              <a:tr h="319408">
                <a:tc>
                  <a:txBody>
                    <a:bodyPr/>
                    <a:lstStyle/>
                    <a:p>
                      <a:endParaRPr lang="en-US"/>
                    </a:p>
                  </a:txBody>
                  <a:tcPr/>
                </a:tc>
                <a:tc>
                  <a:txBody>
                    <a:bodyPr/>
                    <a:lstStyle/>
                    <a:p>
                      <a:pPr algn="ctr"/>
                      <a:r>
                        <a:rPr lang="en-US"/>
                        <a:t>AUC_COSIN</a:t>
                      </a:r>
                    </a:p>
                  </a:txBody>
                  <a:tcPr/>
                </a:tc>
                <a:tc>
                  <a:txBody>
                    <a:bodyPr/>
                    <a:lstStyle/>
                    <a:p>
                      <a:pPr algn="ctr"/>
                      <a:r>
                        <a:rPr lang="en-US"/>
                        <a:t>AUC_EUCLIDEAN</a:t>
                      </a:r>
                    </a:p>
                  </a:txBody>
                  <a:tcPr/>
                </a:tc>
                <a:extLst>
                  <a:ext uri="{0D108BD9-81ED-4DB2-BD59-A6C34878D82A}">
                    <a16:rowId xmlns:a16="http://schemas.microsoft.com/office/drawing/2014/main" val="874894678"/>
                  </a:ext>
                </a:extLst>
              </a:tr>
              <a:tr h="319408">
                <a:tc>
                  <a:txBody>
                    <a:bodyPr/>
                    <a:lstStyle/>
                    <a:p>
                      <a:pPr algn="ctr"/>
                      <a:r>
                        <a:rPr lang="en-US"/>
                        <a:t>Iresnet 18</a:t>
                      </a:r>
                    </a:p>
                  </a:txBody>
                  <a:tcPr/>
                </a:tc>
                <a:tc>
                  <a:txBody>
                    <a:bodyPr/>
                    <a:lstStyle/>
                    <a:p>
                      <a:pPr algn="ctr"/>
                      <a:r>
                        <a:rPr lang="en-US">
                          <a:solidFill>
                            <a:srgbClr val="FF0000"/>
                          </a:solidFill>
                        </a:rPr>
                        <a:t>0.9580</a:t>
                      </a:r>
                    </a:p>
                  </a:txBody>
                  <a:tcPr/>
                </a:tc>
                <a:tc>
                  <a:txBody>
                    <a:bodyPr/>
                    <a:lstStyle/>
                    <a:p>
                      <a:pPr algn="ctr"/>
                      <a:r>
                        <a:rPr lang="en-US">
                          <a:solidFill>
                            <a:srgbClr val="FF0000"/>
                          </a:solidFill>
                        </a:rPr>
                        <a:t>0.9575</a:t>
                      </a:r>
                    </a:p>
                  </a:txBody>
                  <a:tcPr/>
                </a:tc>
                <a:extLst>
                  <a:ext uri="{0D108BD9-81ED-4DB2-BD59-A6C34878D82A}">
                    <a16:rowId xmlns:a16="http://schemas.microsoft.com/office/drawing/2014/main" val="2016046731"/>
                  </a:ext>
                </a:extLst>
              </a:tr>
              <a:tr h="3194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Iresnet 34</a:t>
                      </a:r>
                    </a:p>
                  </a:txBody>
                  <a:tcPr/>
                </a:tc>
                <a:tc>
                  <a:txBody>
                    <a:bodyPr/>
                    <a:lstStyle/>
                    <a:p>
                      <a:pPr algn="ctr"/>
                      <a:r>
                        <a:rPr lang="en-US"/>
                        <a:t>0.9484</a:t>
                      </a:r>
                    </a:p>
                  </a:txBody>
                  <a:tcPr/>
                </a:tc>
                <a:tc>
                  <a:txBody>
                    <a:bodyPr/>
                    <a:lstStyle/>
                    <a:p>
                      <a:pPr algn="ctr"/>
                      <a:r>
                        <a:rPr lang="en-US"/>
                        <a:t>0.9513</a:t>
                      </a:r>
                    </a:p>
                  </a:txBody>
                  <a:tcPr/>
                </a:tc>
                <a:extLst>
                  <a:ext uri="{0D108BD9-81ED-4DB2-BD59-A6C34878D82A}">
                    <a16:rowId xmlns:a16="http://schemas.microsoft.com/office/drawing/2014/main" val="137496338"/>
                  </a:ext>
                </a:extLst>
              </a:tr>
              <a:tr h="3194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Iresnet 50</a:t>
                      </a:r>
                    </a:p>
                  </a:txBody>
                  <a:tcPr/>
                </a:tc>
                <a:tc>
                  <a:txBody>
                    <a:bodyPr/>
                    <a:lstStyle/>
                    <a:p>
                      <a:pPr algn="ctr"/>
                      <a:r>
                        <a:rPr lang="en-US"/>
                        <a:t>0.9562</a:t>
                      </a:r>
                    </a:p>
                  </a:txBody>
                  <a:tcPr/>
                </a:tc>
                <a:tc>
                  <a:txBody>
                    <a:bodyPr/>
                    <a:lstStyle/>
                    <a:p>
                      <a:pPr algn="ctr"/>
                      <a:r>
                        <a:rPr lang="en-US"/>
                        <a:t>0.9580</a:t>
                      </a:r>
                    </a:p>
                  </a:txBody>
                  <a:tcPr/>
                </a:tc>
                <a:extLst>
                  <a:ext uri="{0D108BD9-81ED-4DB2-BD59-A6C34878D82A}">
                    <a16:rowId xmlns:a16="http://schemas.microsoft.com/office/drawing/2014/main" val="3712194169"/>
                  </a:ext>
                </a:extLst>
              </a:tr>
            </a:tbl>
          </a:graphicData>
        </a:graphic>
      </p:graphicFrame>
      <p:sp>
        <p:nvSpPr>
          <p:cNvPr id="40" name="TextBox 39">
            <a:extLst>
              <a:ext uri="{FF2B5EF4-FFF2-40B4-BE49-F238E27FC236}">
                <a16:creationId xmlns:a16="http://schemas.microsoft.com/office/drawing/2014/main" id="{F7681287-1679-2A23-41BA-27EDD7420FBE}"/>
              </a:ext>
            </a:extLst>
          </p:cNvPr>
          <p:cNvSpPr txBox="1"/>
          <p:nvPr/>
        </p:nvSpPr>
        <p:spPr>
          <a:xfrm>
            <a:off x="2644056" y="2651235"/>
            <a:ext cx="2304163" cy="461665"/>
          </a:xfrm>
          <a:prstGeom prst="rect">
            <a:avLst/>
          </a:prstGeom>
          <a:noFill/>
        </p:spPr>
        <p:txBody>
          <a:bodyPr wrap="square" rtlCol="0">
            <a:spAutoFit/>
          </a:bodyPr>
          <a:lstStyle/>
          <a:p>
            <a:pPr algn="ctr"/>
            <a:r>
              <a:rPr lang="en-US" sz="2400" b="1"/>
              <a:t>2D-Albedo</a:t>
            </a:r>
          </a:p>
        </p:txBody>
      </p:sp>
      <p:graphicFrame>
        <p:nvGraphicFramePr>
          <p:cNvPr id="8" name="Table 7">
            <a:extLst>
              <a:ext uri="{FF2B5EF4-FFF2-40B4-BE49-F238E27FC236}">
                <a16:creationId xmlns:a16="http://schemas.microsoft.com/office/drawing/2014/main" id="{D9CFF02C-003A-E621-6456-ED04596E5B79}"/>
              </a:ext>
            </a:extLst>
          </p:cNvPr>
          <p:cNvGraphicFramePr>
            <a:graphicFrameLocks noGrp="1"/>
          </p:cNvGraphicFramePr>
          <p:nvPr>
            <p:extLst>
              <p:ext uri="{D42A27DB-BD31-4B8C-83A1-F6EECF244321}">
                <p14:modId xmlns:p14="http://schemas.microsoft.com/office/powerpoint/2010/main" val="1165921655"/>
              </p:ext>
            </p:extLst>
          </p:nvPr>
        </p:nvGraphicFramePr>
        <p:xfrm>
          <a:off x="731520" y="3064793"/>
          <a:ext cx="6071616" cy="1097280"/>
        </p:xfrm>
        <a:graphic>
          <a:graphicData uri="http://schemas.openxmlformats.org/drawingml/2006/table">
            <a:tbl>
              <a:tblPr firstRow="1" bandRow="1">
                <a:tableStyleId>{5C22544A-7EE6-4342-B048-85BDC9FD1C3A}</a:tableStyleId>
              </a:tblPr>
              <a:tblGrid>
                <a:gridCol w="2023872">
                  <a:extLst>
                    <a:ext uri="{9D8B030D-6E8A-4147-A177-3AD203B41FA5}">
                      <a16:colId xmlns:a16="http://schemas.microsoft.com/office/drawing/2014/main" val="3633099451"/>
                    </a:ext>
                  </a:extLst>
                </a:gridCol>
                <a:gridCol w="2023872">
                  <a:extLst>
                    <a:ext uri="{9D8B030D-6E8A-4147-A177-3AD203B41FA5}">
                      <a16:colId xmlns:a16="http://schemas.microsoft.com/office/drawing/2014/main" val="2936813474"/>
                    </a:ext>
                  </a:extLst>
                </a:gridCol>
                <a:gridCol w="2023872">
                  <a:extLst>
                    <a:ext uri="{9D8B030D-6E8A-4147-A177-3AD203B41FA5}">
                      <a16:colId xmlns:a16="http://schemas.microsoft.com/office/drawing/2014/main" val="1233627166"/>
                    </a:ext>
                  </a:extLst>
                </a:gridCol>
              </a:tblGrid>
              <a:tr h="319408">
                <a:tc>
                  <a:txBody>
                    <a:bodyPr/>
                    <a:lstStyle/>
                    <a:p>
                      <a:endParaRPr lang="en-US"/>
                    </a:p>
                  </a:txBody>
                  <a:tcPr/>
                </a:tc>
                <a:tc>
                  <a:txBody>
                    <a:bodyPr/>
                    <a:lstStyle/>
                    <a:p>
                      <a:pPr algn="ctr"/>
                      <a:r>
                        <a:rPr lang="en-US"/>
                        <a:t>AUC_COSIN</a:t>
                      </a:r>
                    </a:p>
                  </a:txBody>
                  <a:tcPr/>
                </a:tc>
                <a:tc>
                  <a:txBody>
                    <a:bodyPr/>
                    <a:lstStyle/>
                    <a:p>
                      <a:pPr algn="ctr"/>
                      <a:r>
                        <a:rPr lang="en-US"/>
                        <a:t>AUC_EUCLIDEAN</a:t>
                      </a:r>
                    </a:p>
                  </a:txBody>
                  <a:tcPr/>
                </a:tc>
                <a:extLst>
                  <a:ext uri="{0D108BD9-81ED-4DB2-BD59-A6C34878D82A}">
                    <a16:rowId xmlns:a16="http://schemas.microsoft.com/office/drawing/2014/main" val="874894678"/>
                  </a:ext>
                </a:extLst>
              </a:tr>
              <a:tr h="319408">
                <a:tc>
                  <a:txBody>
                    <a:bodyPr/>
                    <a:lstStyle/>
                    <a:p>
                      <a:pPr algn="ctr"/>
                      <a:r>
                        <a:rPr lang="en-US"/>
                        <a:t>Iresnet 18</a:t>
                      </a:r>
                    </a:p>
                  </a:txBody>
                  <a:tcPr/>
                </a:tc>
                <a:tc>
                  <a:txBody>
                    <a:bodyPr/>
                    <a:lstStyle/>
                    <a:p>
                      <a:pPr algn="ctr"/>
                      <a:r>
                        <a:rPr lang="en-US">
                          <a:solidFill>
                            <a:srgbClr val="FF0000"/>
                          </a:solidFill>
                        </a:rPr>
                        <a:t>0.9386</a:t>
                      </a:r>
                    </a:p>
                  </a:txBody>
                  <a:tcPr/>
                </a:tc>
                <a:tc>
                  <a:txBody>
                    <a:bodyPr/>
                    <a:lstStyle/>
                    <a:p>
                      <a:pPr algn="ctr"/>
                      <a:r>
                        <a:rPr lang="en-US">
                          <a:solidFill>
                            <a:srgbClr val="FF0000"/>
                          </a:solidFill>
                        </a:rPr>
                        <a:t>0.9394</a:t>
                      </a:r>
                    </a:p>
                  </a:txBody>
                  <a:tcPr/>
                </a:tc>
                <a:extLst>
                  <a:ext uri="{0D108BD9-81ED-4DB2-BD59-A6C34878D82A}">
                    <a16:rowId xmlns:a16="http://schemas.microsoft.com/office/drawing/2014/main" val="2016046731"/>
                  </a:ext>
                </a:extLst>
              </a:tr>
              <a:tr h="3194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Iresnet 34</a:t>
                      </a:r>
                    </a:p>
                  </a:txBody>
                  <a:tcPr/>
                </a:tc>
                <a:tc>
                  <a:txBody>
                    <a:bodyPr/>
                    <a:lstStyle/>
                    <a:p>
                      <a:pPr algn="ctr"/>
                      <a:r>
                        <a:rPr lang="en-US"/>
                        <a:t>0.9352</a:t>
                      </a:r>
                    </a:p>
                  </a:txBody>
                  <a:tcPr/>
                </a:tc>
                <a:tc>
                  <a:txBody>
                    <a:bodyPr/>
                    <a:lstStyle/>
                    <a:p>
                      <a:pPr algn="ctr"/>
                      <a:r>
                        <a:rPr lang="en-US"/>
                        <a:t>0.9346</a:t>
                      </a:r>
                    </a:p>
                  </a:txBody>
                  <a:tcPr/>
                </a:tc>
                <a:extLst>
                  <a:ext uri="{0D108BD9-81ED-4DB2-BD59-A6C34878D82A}">
                    <a16:rowId xmlns:a16="http://schemas.microsoft.com/office/drawing/2014/main" val="137496338"/>
                  </a:ext>
                </a:extLst>
              </a:tr>
            </a:tbl>
          </a:graphicData>
        </a:graphic>
      </p:graphicFrame>
      <p:sp>
        <p:nvSpPr>
          <p:cNvPr id="10" name="TextBox 9">
            <a:extLst>
              <a:ext uri="{FF2B5EF4-FFF2-40B4-BE49-F238E27FC236}">
                <a16:creationId xmlns:a16="http://schemas.microsoft.com/office/drawing/2014/main" id="{A5ABD6A0-2D2E-7CD7-6D0D-6280BBB56030}"/>
              </a:ext>
            </a:extLst>
          </p:cNvPr>
          <p:cNvSpPr txBox="1"/>
          <p:nvPr/>
        </p:nvSpPr>
        <p:spPr>
          <a:xfrm>
            <a:off x="2522126" y="4089048"/>
            <a:ext cx="2490403" cy="461665"/>
          </a:xfrm>
          <a:prstGeom prst="rect">
            <a:avLst/>
          </a:prstGeom>
          <a:noFill/>
        </p:spPr>
        <p:txBody>
          <a:bodyPr wrap="square" rtlCol="0">
            <a:spAutoFit/>
          </a:bodyPr>
          <a:lstStyle/>
          <a:p>
            <a:pPr algn="ctr"/>
            <a:r>
              <a:rPr lang="en-US" sz="2400" b="1"/>
              <a:t>3D-NormalMap</a:t>
            </a:r>
          </a:p>
        </p:txBody>
      </p:sp>
      <p:graphicFrame>
        <p:nvGraphicFramePr>
          <p:cNvPr id="11" name="Table 10">
            <a:extLst>
              <a:ext uri="{FF2B5EF4-FFF2-40B4-BE49-F238E27FC236}">
                <a16:creationId xmlns:a16="http://schemas.microsoft.com/office/drawing/2014/main" id="{76F1BE20-E4EE-ACDD-6FF7-280CCB28D1CF}"/>
              </a:ext>
            </a:extLst>
          </p:cNvPr>
          <p:cNvGraphicFramePr>
            <a:graphicFrameLocks noGrp="1"/>
          </p:cNvGraphicFramePr>
          <p:nvPr>
            <p:extLst>
              <p:ext uri="{D42A27DB-BD31-4B8C-83A1-F6EECF244321}">
                <p14:modId xmlns:p14="http://schemas.microsoft.com/office/powerpoint/2010/main" val="3533183604"/>
              </p:ext>
            </p:extLst>
          </p:nvPr>
        </p:nvGraphicFramePr>
        <p:xfrm>
          <a:off x="760328" y="4574276"/>
          <a:ext cx="6071616" cy="1463040"/>
        </p:xfrm>
        <a:graphic>
          <a:graphicData uri="http://schemas.openxmlformats.org/drawingml/2006/table">
            <a:tbl>
              <a:tblPr firstRow="1" bandRow="1">
                <a:tableStyleId>{5C22544A-7EE6-4342-B048-85BDC9FD1C3A}</a:tableStyleId>
              </a:tblPr>
              <a:tblGrid>
                <a:gridCol w="2023872">
                  <a:extLst>
                    <a:ext uri="{9D8B030D-6E8A-4147-A177-3AD203B41FA5}">
                      <a16:colId xmlns:a16="http://schemas.microsoft.com/office/drawing/2014/main" val="3633099451"/>
                    </a:ext>
                  </a:extLst>
                </a:gridCol>
                <a:gridCol w="2023872">
                  <a:extLst>
                    <a:ext uri="{9D8B030D-6E8A-4147-A177-3AD203B41FA5}">
                      <a16:colId xmlns:a16="http://schemas.microsoft.com/office/drawing/2014/main" val="2936813474"/>
                    </a:ext>
                  </a:extLst>
                </a:gridCol>
                <a:gridCol w="2023872">
                  <a:extLst>
                    <a:ext uri="{9D8B030D-6E8A-4147-A177-3AD203B41FA5}">
                      <a16:colId xmlns:a16="http://schemas.microsoft.com/office/drawing/2014/main" val="1233627166"/>
                    </a:ext>
                  </a:extLst>
                </a:gridCol>
              </a:tblGrid>
              <a:tr h="319408">
                <a:tc>
                  <a:txBody>
                    <a:bodyPr/>
                    <a:lstStyle/>
                    <a:p>
                      <a:endParaRPr lang="en-US"/>
                    </a:p>
                  </a:txBody>
                  <a:tcPr/>
                </a:tc>
                <a:tc>
                  <a:txBody>
                    <a:bodyPr/>
                    <a:lstStyle/>
                    <a:p>
                      <a:pPr algn="ctr"/>
                      <a:r>
                        <a:rPr lang="en-US"/>
                        <a:t>AUC_COSIN</a:t>
                      </a:r>
                    </a:p>
                  </a:txBody>
                  <a:tcPr/>
                </a:tc>
                <a:tc>
                  <a:txBody>
                    <a:bodyPr/>
                    <a:lstStyle/>
                    <a:p>
                      <a:pPr algn="ctr"/>
                      <a:r>
                        <a:rPr lang="en-US"/>
                        <a:t>AUC_EUCLIDEAN</a:t>
                      </a:r>
                    </a:p>
                  </a:txBody>
                  <a:tcPr/>
                </a:tc>
                <a:extLst>
                  <a:ext uri="{0D108BD9-81ED-4DB2-BD59-A6C34878D82A}">
                    <a16:rowId xmlns:a16="http://schemas.microsoft.com/office/drawing/2014/main" val="874894678"/>
                  </a:ext>
                </a:extLst>
              </a:tr>
              <a:tr h="319408">
                <a:tc>
                  <a:txBody>
                    <a:bodyPr/>
                    <a:lstStyle/>
                    <a:p>
                      <a:pPr algn="ctr"/>
                      <a:r>
                        <a:rPr lang="en-US"/>
                        <a:t>Iresnet 18</a:t>
                      </a:r>
                    </a:p>
                  </a:txBody>
                  <a:tcPr/>
                </a:tc>
                <a:tc>
                  <a:txBody>
                    <a:bodyPr/>
                    <a:lstStyle/>
                    <a:p>
                      <a:pPr algn="ctr"/>
                      <a:r>
                        <a:rPr lang="en-US"/>
                        <a:t>0.8491</a:t>
                      </a:r>
                    </a:p>
                  </a:txBody>
                  <a:tcPr/>
                </a:tc>
                <a:tc>
                  <a:txBody>
                    <a:bodyPr/>
                    <a:lstStyle/>
                    <a:p>
                      <a:pPr algn="ctr"/>
                      <a:r>
                        <a:rPr lang="en-US"/>
                        <a:t>0.8628</a:t>
                      </a:r>
                    </a:p>
                  </a:txBody>
                  <a:tcPr/>
                </a:tc>
                <a:extLst>
                  <a:ext uri="{0D108BD9-81ED-4DB2-BD59-A6C34878D82A}">
                    <a16:rowId xmlns:a16="http://schemas.microsoft.com/office/drawing/2014/main" val="2016046731"/>
                  </a:ext>
                </a:extLst>
              </a:tr>
              <a:tr h="3194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Iresnet 34</a:t>
                      </a:r>
                    </a:p>
                  </a:txBody>
                  <a:tcPr/>
                </a:tc>
                <a:tc>
                  <a:txBody>
                    <a:bodyPr/>
                    <a:lstStyle/>
                    <a:p>
                      <a:pPr algn="ctr"/>
                      <a:r>
                        <a:rPr lang="en-US">
                          <a:solidFill>
                            <a:srgbClr val="FF0000"/>
                          </a:solidFill>
                        </a:rPr>
                        <a:t>0.8733</a:t>
                      </a:r>
                    </a:p>
                  </a:txBody>
                  <a:tcPr/>
                </a:tc>
                <a:tc>
                  <a:txBody>
                    <a:bodyPr/>
                    <a:lstStyle/>
                    <a:p>
                      <a:pPr algn="ctr"/>
                      <a:r>
                        <a:rPr lang="en-US">
                          <a:solidFill>
                            <a:srgbClr val="FF0000"/>
                          </a:solidFill>
                        </a:rPr>
                        <a:t>0.8825</a:t>
                      </a:r>
                    </a:p>
                  </a:txBody>
                  <a:tcPr/>
                </a:tc>
                <a:extLst>
                  <a:ext uri="{0D108BD9-81ED-4DB2-BD59-A6C34878D82A}">
                    <a16:rowId xmlns:a16="http://schemas.microsoft.com/office/drawing/2014/main" val="137496338"/>
                  </a:ext>
                </a:extLst>
              </a:tr>
              <a:tr h="3194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Iresnet 50</a:t>
                      </a:r>
                    </a:p>
                  </a:txBody>
                  <a:tcPr/>
                </a:tc>
                <a:tc>
                  <a:txBody>
                    <a:bodyPr/>
                    <a:lstStyle/>
                    <a:p>
                      <a:pPr algn="ctr"/>
                      <a:r>
                        <a:rPr lang="en-US"/>
                        <a:t>0.8487</a:t>
                      </a:r>
                    </a:p>
                  </a:txBody>
                  <a:tcPr/>
                </a:tc>
                <a:tc>
                  <a:txBody>
                    <a:bodyPr/>
                    <a:lstStyle/>
                    <a:p>
                      <a:pPr algn="ctr"/>
                      <a:r>
                        <a:rPr lang="en-US"/>
                        <a:t>0.8519</a:t>
                      </a:r>
                    </a:p>
                  </a:txBody>
                  <a:tcPr/>
                </a:tc>
                <a:extLst>
                  <a:ext uri="{0D108BD9-81ED-4DB2-BD59-A6C34878D82A}">
                    <a16:rowId xmlns:a16="http://schemas.microsoft.com/office/drawing/2014/main" val="4193403557"/>
                  </a:ext>
                </a:extLst>
              </a:tr>
            </a:tbl>
          </a:graphicData>
        </a:graphic>
      </p:graphicFrame>
      <p:sp>
        <p:nvSpPr>
          <p:cNvPr id="12" name="TextBox 11">
            <a:extLst>
              <a:ext uri="{FF2B5EF4-FFF2-40B4-BE49-F238E27FC236}">
                <a16:creationId xmlns:a16="http://schemas.microsoft.com/office/drawing/2014/main" id="{905B9730-6461-7365-7802-261975ABF583}"/>
              </a:ext>
            </a:extLst>
          </p:cNvPr>
          <p:cNvSpPr txBox="1"/>
          <p:nvPr/>
        </p:nvSpPr>
        <p:spPr>
          <a:xfrm>
            <a:off x="2744368" y="5987854"/>
            <a:ext cx="2103535" cy="461665"/>
          </a:xfrm>
          <a:prstGeom prst="rect">
            <a:avLst/>
          </a:prstGeom>
          <a:noFill/>
        </p:spPr>
        <p:txBody>
          <a:bodyPr wrap="square" rtlCol="0">
            <a:spAutoFit/>
          </a:bodyPr>
          <a:lstStyle/>
          <a:p>
            <a:pPr algn="ctr"/>
            <a:r>
              <a:rPr lang="en-US" sz="2400" b="1"/>
              <a:t>3D-DepthMap</a:t>
            </a:r>
          </a:p>
        </p:txBody>
      </p:sp>
      <p:grpSp>
        <p:nvGrpSpPr>
          <p:cNvPr id="16" name="Group 15">
            <a:extLst>
              <a:ext uri="{FF2B5EF4-FFF2-40B4-BE49-F238E27FC236}">
                <a16:creationId xmlns:a16="http://schemas.microsoft.com/office/drawing/2014/main" id="{475D822B-BABB-CD27-01AE-0374B8904CFD}"/>
              </a:ext>
            </a:extLst>
          </p:cNvPr>
          <p:cNvGrpSpPr/>
          <p:nvPr/>
        </p:nvGrpSpPr>
        <p:grpSpPr>
          <a:xfrm>
            <a:off x="6971413" y="3064793"/>
            <a:ext cx="4928298" cy="1200329"/>
            <a:chOff x="624811" y="1498624"/>
            <a:chExt cx="5886530" cy="1200329"/>
          </a:xfrm>
        </p:grpSpPr>
        <p:sp>
          <p:nvSpPr>
            <p:cNvPr id="17" name="TextBox 16">
              <a:extLst>
                <a:ext uri="{FF2B5EF4-FFF2-40B4-BE49-F238E27FC236}">
                  <a16:creationId xmlns:a16="http://schemas.microsoft.com/office/drawing/2014/main" id="{5056AD16-FF64-F5BA-491E-DBD7A869225E}"/>
                </a:ext>
              </a:extLst>
            </p:cNvPr>
            <p:cNvSpPr txBox="1"/>
            <p:nvPr/>
          </p:nvSpPr>
          <p:spPr>
            <a:xfrm>
              <a:off x="1292759" y="1498624"/>
              <a:ext cx="5218582" cy="1200329"/>
            </a:xfrm>
            <a:prstGeom prst="rect">
              <a:avLst/>
            </a:prstGeom>
            <a:noFill/>
          </p:spPr>
          <p:txBody>
            <a:bodyPr wrap="square" rtlCol="0">
              <a:spAutoFit/>
            </a:bodyPr>
            <a:lstStyle/>
            <a:p>
              <a:r>
                <a:rPr lang="en-US" sz="2400"/>
                <a:t>Kết luận : Backbone có kích thước nhỏ cho kết quả tốt hơn do dữ liệu huấn luyện chưa đủ lớn.</a:t>
              </a:r>
            </a:p>
          </p:txBody>
        </p:sp>
        <p:pic>
          <p:nvPicPr>
            <p:cNvPr id="18" name="Picture 17" descr="A blue arrow pointing to the right&#10;&#10;Description automatically generated">
              <a:extLst>
                <a:ext uri="{FF2B5EF4-FFF2-40B4-BE49-F238E27FC236}">
                  <a16:creationId xmlns:a16="http://schemas.microsoft.com/office/drawing/2014/main" id="{9786D780-5839-902D-E6F8-0809C20FC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11" y="1785229"/>
              <a:ext cx="667949" cy="508376"/>
            </a:xfrm>
            <a:prstGeom prst="rect">
              <a:avLst/>
            </a:prstGeom>
          </p:spPr>
        </p:pic>
      </p:grpSp>
    </p:spTree>
    <p:extLst>
      <p:ext uri="{BB962C8B-B14F-4D97-AF65-F5344CB8AC3E}">
        <p14:creationId xmlns:p14="http://schemas.microsoft.com/office/powerpoint/2010/main" val="4172740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FEB34-D91B-048F-CD87-20CF598BB0B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4CCA15-96D8-9BDC-018D-B4D873E8D25D}"/>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EAB6E84F-CF98-5385-5058-8FC4F3CB4EB4}"/>
              </a:ext>
            </a:extLst>
          </p:cNvPr>
          <p:cNvSpPr>
            <a:spLocks noGrp="1"/>
          </p:cNvSpPr>
          <p:nvPr>
            <p:ph type="title"/>
          </p:nvPr>
        </p:nvSpPr>
        <p:spPr/>
        <p:txBody>
          <a:bodyPr/>
          <a:lstStyle/>
          <a:p>
            <a:r>
              <a:rPr lang="en-US"/>
              <a:t>4.2. Kết quả bộ nhận diện concat</a:t>
            </a:r>
          </a:p>
        </p:txBody>
      </p:sp>
      <p:graphicFrame>
        <p:nvGraphicFramePr>
          <p:cNvPr id="14" name="Table 13">
            <a:extLst>
              <a:ext uri="{FF2B5EF4-FFF2-40B4-BE49-F238E27FC236}">
                <a16:creationId xmlns:a16="http://schemas.microsoft.com/office/drawing/2014/main" id="{BD667795-1A0C-8ED8-D545-7E9D91B345A6}"/>
              </a:ext>
            </a:extLst>
          </p:cNvPr>
          <p:cNvGraphicFramePr>
            <a:graphicFrameLocks noGrp="1"/>
          </p:cNvGraphicFramePr>
          <p:nvPr>
            <p:extLst>
              <p:ext uri="{D42A27DB-BD31-4B8C-83A1-F6EECF244321}">
                <p14:modId xmlns:p14="http://schemas.microsoft.com/office/powerpoint/2010/main" val="662807497"/>
              </p:ext>
            </p:extLst>
          </p:nvPr>
        </p:nvGraphicFramePr>
        <p:xfrm>
          <a:off x="338736" y="1733804"/>
          <a:ext cx="6801104" cy="339039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33099451"/>
                    </a:ext>
                  </a:extLst>
                </a:gridCol>
                <a:gridCol w="2116667">
                  <a:extLst>
                    <a:ext uri="{9D8B030D-6E8A-4147-A177-3AD203B41FA5}">
                      <a16:colId xmlns:a16="http://schemas.microsoft.com/office/drawing/2014/main" val="2936813474"/>
                    </a:ext>
                  </a:extLst>
                </a:gridCol>
                <a:gridCol w="1975104">
                  <a:extLst>
                    <a:ext uri="{9D8B030D-6E8A-4147-A177-3AD203B41FA5}">
                      <a16:colId xmlns:a16="http://schemas.microsoft.com/office/drawing/2014/main" val="1233627166"/>
                    </a:ext>
                  </a:extLst>
                </a:gridCol>
              </a:tblGrid>
              <a:tr h="423672">
                <a:tc>
                  <a:txBody>
                    <a:bodyPr/>
                    <a:lstStyle/>
                    <a:p>
                      <a:endParaRPr lang="en-US"/>
                    </a:p>
                  </a:txBody>
                  <a:tcPr/>
                </a:tc>
                <a:tc>
                  <a:txBody>
                    <a:bodyPr/>
                    <a:lstStyle/>
                    <a:p>
                      <a:pPr algn="ctr"/>
                      <a:r>
                        <a:rPr lang="en-US"/>
                        <a:t>AUC_COSIN</a:t>
                      </a:r>
                    </a:p>
                  </a:txBody>
                  <a:tcPr/>
                </a:tc>
                <a:tc>
                  <a:txBody>
                    <a:bodyPr/>
                    <a:lstStyle/>
                    <a:p>
                      <a:pPr algn="ctr"/>
                      <a:r>
                        <a:rPr lang="en-US"/>
                        <a:t>AUC_EUCLIDEAN</a:t>
                      </a:r>
                    </a:p>
                  </a:txBody>
                  <a:tcPr/>
                </a:tc>
                <a:extLst>
                  <a:ext uri="{0D108BD9-81ED-4DB2-BD59-A6C34878D82A}">
                    <a16:rowId xmlns:a16="http://schemas.microsoft.com/office/drawing/2014/main" val="874894678"/>
                  </a:ext>
                </a:extLst>
              </a:tr>
              <a:tr h="370840">
                <a:tc>
                  <a:txBody>
                    <a:bodyPr/>
                    <a:lstStyle/>
                    <a:p>
                      <a:pPr algn="ctr"/>
                      <a:r>
                        <a:rPr lang="en-US"/>
                        <a:t>Normalmap iresnet 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0.9386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0.9394</a:t>
                      </a:r>
                    </a:p>
                  </a:txBody>
                  <a:tcPr/>
                </a:tc>
                <a:extLst>
                  <a:ext uri="{0D108BD9-81ED-4DB2-BD59-A6C34878D82A}">
                    <a16:rowId xmlns:a16="http://schemas.microsoft.com/office/drawing/2014/main" val="1088319853"/>
                  </a:ext>
                </a:extLst>
              </a:tr>
              <a:tr h="370840">
                <a:tc>
                  <a:txBody>
                    <a:bodyPr/>
                    <a:lstStyle/>
                    <a:p>
                      <a:pPr algn="ctr"/>
                      <a:r>
                        <a:rPr lang="en-US"/>
                        <a:t>Albedo iresnet 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0.9580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0.9575</a:t>
                      </a:r>
                    </a:p>
                  </a:txBody>
                  <a:tcPr/>
                </a:tc>
                <a:extLst>
                  <a:ext uri="{0D108BD9-81ED-4DB2-BD59-A6C34878D82A}">
                    <a16:rowId xmlns:a16="http://schemas.microsoft.com/office/drawing/2014/main" val="3500652995"/>
                  </a:ext>
                </a:extLst>
              </a:tr>
              <a:tr h="370840">
                <a:tc>
                  <a:txBody>
                    <a:bodyPr/>
                    <a:lstStyle/>
                    <a:p>
                      <a:pPr algn="ctr"/>
                      <a:r>
                        <a:rPr lang="en-US"/>
                        <a:t>Depthmap iresnet 34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0.8491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0.8825</a:t>
                      </a:r>
                    </a:p>
                  </a:txBody>
                  <a:tcPr/>
                </a:tc>
                <a:extLst>
                  <a:ext uri="{0D108BD9-81ED-4DB2-BD59-A6C34878D82A}">
                    <a16:rowId xmlns:a16="http://schemas.microsoft.com/office/drawing/2014/main" val="2827506447"/>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4068006875"/>
                  </a:ext>
                </a:extLst>
              </a:tr>
              <a:tr h="370840">
                <a:tc>
                  <a:txBody>
                    <a:bodyPr/>
                    <a:lstStyle/>
                    <a:p>
                      <a:pPr algn="ctr"/>
                      <a:r>
                        <a:rPr lang="en-US"/>
                        <a:t>Normalmap vs Albedo</a:t>
                      </a:r>
                    </a:p>
                  </a:txBody>
                  <a:tcPr/>
                </a:tc>
                <a:tc>
                  <a:txBody>
                    <a:bodyPr/>
                    <a:lstStyle/>
                    <a:p>
                      <a:pPr algn="ctr"/>
                      <a:r>
                        <a:rPr lang="en-US"/>
                        <a:t>0.9700</a:t>
                      </a:r>
                    </a:p>
                  </a:txBody>
                  <a:tcPr/>
                </a:tc>
                <a:tc>
                  <a:txBody>
                    <a:bodyPr/>
                    <a:lstStyle/>
                    <a:p>
                      <a:pPr algn="ctr"/>
                      <a:r>
                        <a:rPr lang="en-US"/>
                        <a:t>0.9742</a:t>
                      </a:r>
                    </a:p>
                  </a:txBody>
                  <a:tcPr/>
                </a:tc>
                <a:extLst>
                  <a:ext uri="{0D108BD9-81ED-4DB2-BD59-A6C34878D82A}">
                    <a16:rowId xmlns:a16="http://schemas.microsoft.com/office/drawing/2014/main" val="201604673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Normalmap vs Depthmap</a:t>
                      </a:r>
                    </a:p>
                  </a:txBody>
                  <a:tcPr/>
                </a:tc>
                <a:tc>
                  <a:txBody>
                    <a:bodyPr/>
                    <a:lstStyle/>
                    <a:p>
                      <a:pPr algn="ctr"/>
                      <a:r>
                        <a:rPr lang="en-US"/>
                        <a:t>0.9395</a:t>
                      </a:r>
                    </a:p>
                  </a:txBody>
                  <a:tcPr/>
                </a:tc>
                <a:tc>
                  <a:txBody>
                    <a:bodyPr/>
                    <a:lstStyle/>
                    <a:p>
                      <a:pPr algn="ctr"/>
                      <a:r>
                        <a:rPr lang="en-US"/>
                        <a:t>0.9518</a:t>
                      </a:r>
                    </a:p>
                  </a:txBody>
                  <a:tcPr/>
                </a:tc>
                <a:extLst>
                  <a:ext uri="{0D108BD9-81ED-4DB2-BD59-A6C34878D82A}">
                    <a16:rowId xmlns:a16="http://schemas.microsoft.com/office/drawing/2014/main" val="1374963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Albedo vs Depthmap</a:t>
                      </a:r>
                    </a:p>
                  </a:txBody>
                  <a:tcPr/>
                </a:tc>
                <a:tc>
                  <a:txBody>
                    <a:bodyPr/>
                    <a:lstStyle/>
                    <a:p>
                      <a:pPr algn="ctr"/>
                      <a:r>
                        <a:rPr lang="en-US"/>
                        <a:t>0.9608</a:t>
                      </a:r>
                    </a:p>
                  </a:txBody>
                  <a:tcPr/>
                </a:tc>
                <a:tc>
                  <a:txBody>
                    <a:bodyPr/>
                    <a:lstStyle/>
                    <a:p>
                      <a:pPr algn="ctr"/>
                      <a:r>
                        <a:rPr lang="en-US"/>
                        <a:t>0.9704</a:t>
                      </a:r>
                    </a:p>
                  </a:txBody>
                  <a:tcPr/>
                </a:tc>
                <a:extLst>
                  <a:ext uri="{0D108BD9-81ED-4DB2-BD59-A6C34878D82A}">
                    <a16:rowId xmlns:a16="http://schemas.microsoft.com/office/drawing/2014/main" val="41934035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All</a:t>
                      </a:r>
                    </a:p>
                  </a:txBody>
                  <a:tcPr/>
                </a:tc>
                <a:tc>
                  <a:txBody>
                    <a:bodyPr/>
                    <a:lstStyle/>
                    <a:p>
                      <a:pPr algn="ctr"/>
                      <a:r>
                        <a:rPr lang="en-US">
                          <a:solidFill>
                            <a:srgbClr val="FF0000"/>
                          </a:solidFill>
                        </a:rPr>
                        <a:t>0.9737</a:t>
                      </a:r>
                    </a:p>
                  </a:txBody>
                  <a:tcPr/>
                </a:tc>
                <a:tc>
                  <a:txBody>
                    <a:bodyPr/>
                    <a:lstStyle/>
                    <a:p>
                      <a:pPr algn="ctr"/>
                      <a:r>
                        <a:rPr lang="en-US">
                          <a:solidFill>
                            <a:srgbClr val="FF0000"/>
                          </a:solidFill>
                        </a:rPr>
                        <a:t>0.9745</a:t>
                      </a:r>
                    </a:p>
                  </a:txBody>
                  <a:tcPr/>
                </a:tc>
                <a:extLst>
                  <a:ext uri="{0D108BD9-81ED-4DB2-BD59-A6C34878D82A}">
                    <a16:rowId xmlns:a16="http://schemas.microsoft.com/office/drawing/2014/main" val="3073810674"/>
                  </a:ext>
                </a:extLst>
              </a:tr>
            </a:tbl>
          </a:graphicData>
        </a:graphic>
      </p:graphicFrame>
      <p:sp>
        <p:nvSpPr>
          <p:cNvPr id="5" name="TextBox 4">
            <a:extLst>
              <a:ext uri="{FF2B5EF4-FFF2-40B4-BE49-F238E27FC236}">
                <a16:creationId xmlns:a16="http://schemas.microsoft.com/office/drawing/2014/main" id="{714E18D0-CEDD-7AF7-6571-52A5AD92496F}"/>
              </a:ext>
            </a:extLst>
          </p:cNvPr>
          <p:cNvSpPr txBox="1"/>
          <p:nvPr/>
        </p:nvSpPr>
        <p:spPr>
          <a:xfrm>
            <a:off x="1421284" y="5184370"/>
            <a:ext cx="4636008" cy="646331"/>
          </a:xfrm>
          <a:prstGeom prst="rect">
            <a:avLst/>
          </a:prstGeom>
          <a:noFill/>
        </p:spPr>
        <p:txBody>
          <a:bodyPr wrap="square" rtlCol="0">
            <a:spAutoFit/>
          </a:bodyPr>
          <a:lstStyle/>
          <a:p>
            <a:pPr algn="ctr"/>
            <a:r>
              <a:rPr lang="en-US"/>
              <a:t>Kết quả huấn luyện các bộ nhận diện đơn tốt nhất và các bộ nhận diện concat</a:t>
            </a:r>
          </a:p>
        </p:txBody>
      </p:sp>
      <p:grpSp>
        <p:nvGrpSpPr>
          <p:cNvPr id="6" name="Group 5">
            <a:extLst>
              <a:ext uri="{FF2B5EF4-FFF2-40B4-BE49-F238E27FC236}">
                <a16:creationId xmlns:a16="http://schemas.microsoft.com/office/drawing/2014/main" id="{4A2CE807-03A5-D413-DC8C-5FBB4C18D4B2}"/>
              </a:ext>
            </a:extLst>
          </p:cNvPr>
          <p:cNvGrpSpPr/>
          <p:nvPr/>
        </p:nvGrpSpPr>
        <p:grpSpPr>
          <a:xfrm>
            <a:off x="7263702" y="1865157"/>
            <a:ext cx="4928298" cy="1200329"/>
            <a:chOff x="624811" y="1498624"/>
            <a:chExt cx="5886530" cy="1200329"/>
          </a:xfrm>
        </p:grpSpPr>
        <p:sp>
          <p:nvSpPr>
            <p:cNvPr id="7" name="TextBox 6">
              <a:extLst>
                <a:ext uri="{FF2B5EF4-FFF2-40B4-BE49-F238E27FC236}">
                  <a16:creationId xmlns:a16="http://schemas.microsoft.com/office/drawing/2014/main" id="{53E664E1-DFFD-2A6F-1D6D-69877B93DDCA}"/>
                </a:ext>
              </a:extLst>
            </p:cNvPr>
            <p:cNvSpPr txBox="1"/>
            <p:nvPr/>
          </p:nvSpPr>
          <p:spPr>
            <a:xfrm>
              <a:off x="1292759" y="1498624"/>
              <a:ext cx="5218582" cy="1200329"/>
            </a:xfrm>
            <a:prstGeom prst="rect">
              <a:avLst/>
            </a:prstGeom>
            <a:noFill/>
          </p:spPr>
          <p:txBody>
            <a:bodyPr wrap="square" rtlCol="0">
              <a:spAutoFit/>
            </a:bodyPr>
            <a:lstStyle/>
            <a:p>
              <a:r>
                <a:rPr lang="en-US" sz="2400"/>
                <a:t>Kết luận 1: Việc tích hợp thêm các dữ liệu mới giúp cải thiện hiệu suất của mô hình.</a:t>
              </a:r>
            </a:p>
          </p:txBody>
        </p:sp>
        <p:pic>
          <p:nvPicPr>
            <p:cNvPr id="8" name="Picture 7" descr="A blue arrow pointing to the right&#10;&#10;Description automatically generated">
              <a:extLst>
                <a:ext uri="{FF2B5EF4-FFF2-40B4-BE49-F238E27FC236}">
                  <a16:creationId xmlns:a16="http://schemas.microsoft.com/office/drawing/2014/main" id="{C816EE53-BAAF-7C5A-9B0C-733956A3E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11" y="1785229"/>
              <a:ext cx="667949" cy="508376"/>
            </a:xfrm>
            <a:prstGeom prst="rect">
              <a:avLst/>
            </a:prstGeom>
          </p:spPr>
        </p:pic>
      </p:grpSp>
      <p:grpSp>
        <p:nvGrpSpPr>
          <p:cNvPr id="9" name="Group 8">
            <a:extLst>
              <a:ext uri="{FF2B5EF4-FFF2-40B4-BE49-F238E27FC236}">
                <a16:creationId xmlns:a16="http://schemas.microsoft.com/office/drawing/2014/main" id="{935A6204-8981-A021-563A-151F3805B7AC}"/>
              </a:ext>
            </a:extLst>
          </p:cNvPr>
          <p:cNvGrpSpPr/>
          <p:nvPr/>
        </p:nvGrpSpPr>
        <p:grpSpPr>
          <a:xfrm>
            <a:off x="7249487" y="3976030"/>
            <a:ext cx="4928298" cy="1200329"/>
            <a:chOff x="624811" y="1498624"/>
            <a:chExt cx="5886530" cy="1200329"/>
          </a:xfrm>
        </p:grpSpPr>
        <p:sp>
          <p:nvSpPr>
            <p:cNvPr id="10" name="TextBox 9">
              <a:extLst>
                <a:ext uri="{FF2B5EF4-FFF2-40B4-BE49-F238E27FC236}">
                  <a16:creationId xmlns:a16="http://schemas.microsoft.com/office/drawing/2014/main" id="{F17F451C-6FDD-CFFC-AEBB-AEDEE6F0E29E}"/>
                </a:ext>
              </a:extLst>
            </p:cNvPr>
            <p:cNvSpPr txBox="1"/>
            <p:nvPr/>
          </p:nvSpPr>
          <p:spPr>
            <a:xfrm>
              <a:off x="1292759" y="1498624"/>
              <a:ext cx="5218582" cy="1200329"/>
            </a:xfrm>
            <a:prstGeom prst="rect">
              <a:avLst/>
            </a:prstGeom>
            <a:noFill/>
          </p:spPr>
          <p:txBody>
            <a:bodyPr wrap="square" rtlCol="0">
              <a:spAutoFit/>
            </a:bodyPr>
            <a:lstStyle/>
            <a:p>
              <a:r>
                <a:rPr lang="en-US" sz="2400"/>
                <a:t>Kết luận 2: Dữ liệu depthmap không đóng góp nhiều đến hiệu suất chung của mạng concat</a:t>
              </a:r>
            </a:p>
          </p:txBody>
        </p:sp>
        <p:pic>
          <p:nvPicPr>
            <p:cNvPr id="11" name="Picture 10" descr="A blue arrow pointing to the right&#10;&#10;Description automatically generated">
              <a:extLst>
                <a:ext uri="{FF2B5EF4-FFF2-40B4-BE49-F238E27FC236}">
                  <a16:creationId xmlns:a16="http://schemas.microsoft.com/office/drawing/2014/main" id="{5E10D018-4B51-341F-FB3B-17432BB6B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11" y="1785229"/>
              <a:ext cx="667949" cy="508376"/>
            </a:xfrm>
            <a:prstGeom prst="rect">
              <a:avLst/>
            </a:prstGeom>
          </p:spPr>
        </p:pic>
      </p:grpSp>
    </p:spTree>
    <p:extLst>
      <p:ext uri="{BB962C8B-B14F-4D97-AF65-F5344CB8AC3E}">
        <p14:creationId xmlns:p14="http://schemas.microsoft.com/office/powerpoint/2010/main" val="348513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NỘI DUNG THUYẾT TRÌNH</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a:xfrm>
            <a:off x="338736" y="1112089"/>
            <a:ext cx="11514528" cy="4505806"/>
          </a:xfrm>
        </p:spPr>
        <p:txBody>
          <a:bodyPr/>
          <a:lstStyle/>
          <a:p>
            <a:pPr marL="514350" indent="-514350">
              <a:lnSpc>
                <a:spcPct val="150000"/>
              </a:lnSpc>
              <a:buFont typeface="+mj-lt"/>
              <a:buAutoNum type="arabicPeriod"/>
            </a:pPr>
            <a:r>
              <a:rPr lang="en-US">
                <a:solidFill>
                  <a:srgbClr val="FF0000"/>
                </a:solidFill>
              </a:rPr>
              <a:t>Giới thiệu mục đích đề tài</a:t>
            </a:r>
          </a:p>
          <a:p>
            <a:pPr marL="514350" indent="-514350">
              <a:lnSpc>
                <a:spcPct val="150000"/>
              </a:lnSpc>
              <a:buFont typeface="+mj-lt"/>
              <a:buAutoNum type="arabicPeriod"/>
            </a:pPr>
            <a:r>
              <a:rPr lang="en-US"/>
              <a:t>Các hướng nghiên cứu hiện nay</a:t>
            </a:r>
          </a:p>
          <a:p>
            <a:pPr marL="514350" indent="-514350">
              <a:lnSpc>
                <a:spcPct val="150000"/>
              </a:lnSpc>
              <a:buFont typeface="+mj-lt"/>
              <a:buAutoNum type="arabicPeriod"/>
            </a:pPr>
            <a:r>
              <a:rPr lang="en-US"/>
              <a:t>Phương án thực hiện</a:t>
            </a:r>
          </a:p>
          <a:p>
            <a:pPr marL="514350" indent="-514350">
              <a:lnSpc>
                <a:spcPct val="150000"/>
              </a:lnSpc>
              <a:buFont typeface="+mj-lt"/>
              <a:buAutoNum type="arabicPeriod"/>
            </a:pPr>
            <a:r>
              <a:rPr lang="en-US"/>
              <a:t>Tổng kết kết quả</a:t>
            </a:r>
          </a:p>
          <a:p>
            <a:pPr marL="514350" indent="-514350">
              <a:lnSpc>
                <a:spcPct val="150000"/>
              </a:lnSpc>
              <a:buFont typeface="+mj-lt"/>
              <a:buAutoNum type="arabicPeriod"/>
            </a:pPr>
            <a:r>
              <a:rPr lang="en-US"/>
              <a:t>Cải thiện</a:t>
            </a:r>
          </a:p>
          <a:p>
            <a:pPr marL="514350" indent="-514350">
              <a:lnSpc>
                <a:spcPct val="150000"/>
              </a:lnSpc>
              <a:buFont typeface="+mj-lt"/>
              <a:buAutoNum type="arabicPeriod"/>
            </a:pPr>
            <a:r>
              <a:rPr lang="en-US"/>
              <a:t>Kết luận</a:t>
            </a:r>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221433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3FBDA-CB3B-75CB-DA0A-3DB17EE045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8B2C97-F25E-6D25-54DE-67FDDF6330E2}"/>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itle 2">
            <a:extLst>
              <a:ext uri="{FF2B5EF4-FFF2-40B4-BE49-F238E27FC236}">
                <a16:creationId xmlns:a16="http://schemas.microsoft.com/office/drawing/2014/main" id="{346D5E8C-6B65-BF58-C9CE-A2EFFBD575D1}"/>
              </a:ext>
            </a:extLst>
          </p:cNvPr>
          <p:cNvSpPr>
            <a:spLocks noGrp="1"/>
          </p:cNvSpPr>
          <p:nvPr>
            <p:ph type="title"/>
          </p:nvPr>
        </p:nvSpPr>
        <p:spPr/>
        <p:txBody>
          <a:bodyPr/>
          <a:lstStyle/>
          <a:p>
            <a:r>
              <a:rPr lang="en-US"/>
              <a:t>4.3. Kết quả trên tập test</a:t>
            </a:r>
          </a:p>
        </p:txBody>
      </p:sp>
      <p:grpSp>
        <p:nvGrpSpPr>
          <p:cNvPr id="18" name="Group 17">
            <a:extLst>
              <a:ext uri="{FF2B5EF4-FFF2-40B4-BE49-F238E27FC236}">
                <a16:creationId xmlns:a16="http://schemas.microsoft.com/office/drawing/2014/main" id="{EAB275BA-50D1-505C-16A1-4D8CA6A599C8}"/>
              </a:ext>
            </a:extLst>
          </p:cNvPr>
          <p:cNvGrpSpPr/>
          <p:nvPr/>
        </p:nvGrpSpPr>
        <p:grpSpPr>
          <a:xfrm>
            <a:off x="801940" y="5339137"/>
            <a:ext cx="10490900" cy="830997"/>
            <a:chOff x="624810" y="1498624"/>
            <a:chExt cx="12345022" cy="830997"/>
          </a:xfrm>
        </p:grpSpPr>
        <p:sp>
          <p:nvSpPr>
            <p:cNvPr id="19" name="TextBox 18">
              <a:extLst>
                <a:ext uri="{FF2B5EF4-FFF2-40B4-BE49-F238E27FC236}">
                  <a16:creationId xmlns:a16="http://schemas.microsoft.com/office/drawing/2014/main" id="{91F1E7EE-2672-C249-D8AD-0E448E28B963}"/>
                </a:ext>
              </a:extLst>
            </p:cNvPr>
            <p:cNvSpPr txBox="1"/>
            <p:nvPr/>
          </p:nvSpPr>
          <p:spPr>
            <a:xfrm>
              <a:off x="1292759" y="1498624"/>
              <a:ext cx="11677073" cy="830997"/>
            </a:xfrm>
            <a:prstGeom prst="rect">
              <a:avLst/>
            </a:prstGeom>
            <a:noFill/>
          </p:spPr>
          <p:txBody>
            <a:bodyPr wrap="square" rtlCol="0">
              <a:spAutoFit/>
            </a:bodyPr>
            <a:lstStyle/>
            <a:p>
              <a:r>
                <a:rPr lang="en-US" sz="2400"/>
                <a:t>Mô hình hoạt động tốt với gallery set chưa từng nhìn thấy nếu ảnh nhận diện không có quá nhiều sai khác với ảnh trong gallery set</a:t>
              </a:r>
            </a:p>
          </p:txBody>
        </p:sp>
        <p:pic>
          <p:nvPicPr>
            <p:cNvPr id="20" name="Picture 19" descr="A blue arrow pointing to the right&#10;&#10;Description automatically generated">
              <a:extLst>
                <a:ext uri="{FF2B5EF4-FFF2-40B4-BE49-F238E27FC236}">
                  <a16:creationId xmlns:a16="http://schemas.microsoft.com/office/drawing/2014/main" id="{EBE5DF98-6B59-FB04-DAEA-1EB4E4F06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10" y="1630026"/>
              <a:ext cx="667949" cy="508376"/>
            </a:xfrm>
            <a:prstGeom prst="rect">
              <a:avLst/>
            </a:prstGeom>
          </p:spPr>
        </p:pic>
      </p:grpSp>
      <p:sp>
        <p:nvSpPr>
          <p:cNvPr id="21" name="TextBox 20">
            <a:extLst>
              <a:ext uri="{FF2B5EF4-FFF2-40B4-BE49-F238E27FC236}">
                <a16:creationId xmlns:a16="http://schemas.microsoft.com/office/drawing/2014/main" id="{D823D0E8-8569-999E-AFE5-E43F23A3F3A6}"/>
              </a:ext>
            </a:extLst>
          </p:cNvPr>
          <p:cNvSpPr txBox="1"/>
          <p:nvPr/>
        </p:nvSpPr>
        <p:spPr>
          <a:xfrm>
            <a:off x="2778760" y="4808435"/>
            <a:ext cx="6634480" cy="369332"/>
          </a:xfrm>
          <a:prstGeom prst="rect">
            <a:avLst/>
          </a:prstGeom>
          <a:noFill/>
        </p:spPr>
        <p:txBody>
          <a:bodyPr wrap="square" rtlCol="0">
            <a:spAutoFit/>
          </a:bodyPr>
          <a:lstStyle/>
          <a:p>
            <a:pPr algn="ctr"/>
            <a:r>
              <a:rPr lang="en-US" b="1"/>
              <a:t>Nhận diện ID = 2218</a:t>
            </a:r>
          </a:p>
        </p:txBody>
      </p:sp>
      <p:grpSp>
        <p:nvGrpSpPr>
          <p:cNvPr id="8" name="Group 7">
            <a:extLst>
              <a:ext uri="{FF2B5EF4-FFF2-40B4-BE49-F238E27FC236}">
                <a16:creationId xmlns:a16="http://schemas.microsoft.com/office/drawing/2014/main" id="{E2B6D385-6509-F802-9E4D-FBB884F9CF41}"/>
              </a:ext>
            </a:extLst>
          </p:cNvPr>
          <p:cNvGrpSpPr/>
          <p:nvPr/>
        </p:nvGrpSpPr>
        <p:grpSpPr>
          <a:xfrm>
            <a:off x="1947758" y="1334264"/>
            <a:ext cx="9345082" cy="3350651"/>
            <a:chOff x="1423459" y="1358509"/>
            <a:chExt cx="9345082" cy="3350651"/>
          </a:xfrm>
        </p:grpSpPr>
        <p:pic>
          <p:nvPicPr>
            <p:cNvPr id="12" name="Picture 11">
              <a:extLst>
                <a:ext uri="{FF2B5EF4-FFF2-40B4-BE49-F238E27FC236}">
                  <a16:creationId xmlns:a16="http://schemas.microsoft.com/office/drawing/2014/main" id="{8A93BFF6-0470-D3CE-0090-E9EFB0309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3459" y="1358509"/>
              <a:ext cx="9345082" cy="3350651"/>
            </a:xfrm>
            <a:prstGeom prst="rect">
              <a:avLst/>
            </a:prstGeom>
          </p:spPr>
        </p:pic>
        <p:sp>
          <p:nvSpPr>
            <p:cNvPr id="4" name="Rectangle 3">
              <a:extLst>
                <a:ext uri="{FF2B5EF4-FFF2-40B4-BE49-F238E27FC236}">
                  <a16:creationId xmlns:a16="http://schemas.microsoft.com/office/drawing/2014/main" id="{25F18E37-13D7-4CBF-CA6E-2AE4CF1509F1}"/>
                </a:ext>
              </a:extLst>
            </p:cNvPr>
            <p:cNvSpPr/>
            <p:nvPr/>
          </p:nvSpPr>
          <p:spPr>
            <a:xfrm>
              <a:off x="8906256" y="2112297"/>
              <a:ext cx="804672" cy="173703"/>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FE1A13B-90E3-368B-C506-655AEE92D70A}"/>
                </a:ext>
              </a:extLst>
            </p:cNvPr>
            <p:cNvSpPr/>
            <p:nvPr/>
          </p:nvSpPr>
          <p:spPr>
            <a:xfrm>
              <a:off x="8906256" y="3237025"/>
              <a:ext cx="804672" cy="173703"/>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056B5F48-E25E-F376-3406-65B407F8A250}"/>
              </a:ext>
            </a:extLst>
          </p:cNvPr>
          <p:cNvSpPr/>
          <p:nvPr/>
        </p:nvSpPr>
        <p:spPr>
          <a:xfrm>
            <a:off x="5087566" y="4808435"/>
            <a:ext cx="1994170" cy="369332"/>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0E3EA908-4E4B-FB04-AE22-F63B91D79A3C}"/>
              </a:ext>
            </a:extLst>
          </p:cNvPr>
          <p:cNvGrpSpPr/>
          <p:nvPr/>
        </p:nvGrpSpPr>
        <p:grpSpPr>
          <a:xfrm>
            <a:off x="446670" y="1626387"/>
            <a:ext cx="1576683" cy="923330"/>
            <a:chOff x="446670" y="1626387"/>
            <a:chExt cx="1576683" cy="923330"/>
          </a:xfrm>
        </p:grpSpPr>
        <p:sp>
          <p:nvSpPr>
            <p:cNvPr id="7" name="TextBox 6">
              <a:extLst>
                <a:ext uri="{FF2B5EF4-FFF2-40B4-BE49-F238E27FC236}">
                  <a16:creationId xmlns:a16="http://schemas.microsoft.com/office/drawing/2014/main" id="{F362E6F3-F6C8-1CD5-9A73-2DC9CF4DDC38}"/>
                </a:ext>
              </a:extLst>
            </p:cNvPr>
            <p:cNvSpPr txBox="1"/>
            <p:nvPr/>
          </p:nvSpPr>
          <p:spPr>
            <a:xfrm>
              <a:off x="446670" y="1626387"/>
              <a:ext cx="1034658" cy="923330"/>
            </a:xfrm>
            <a:prstGeom prst="rect">
              <a:avLst/>
            </a:prstGeom>
            <a:noFill/>
          </p:spPr>
          <p:txBody>
            <a:bodyPr wrap="square" rtlCol="0">
              <a:spAutoFit/>
            </a:bodyPr>
            <a:lstStyle/>
            <a:p>
              <a:pPr algn="ctr"/>
              <a:r>
                <a:rPr lang="en-US">
                  <a:solidFill>
                    <a:srgbClr val="FF0000"/>
                  </a:solidFill>
                </a:rPr>
                <a:t>Ảnh đưa vào  gallery</a:t>
              </a:r>
            </a:p>
          </p:txBody>
        </p:sp>
        <p:cxnSp>
          <p:nvCxnSpPr>
            <p:cNvPr id="11" name="Straight Connector 10">
              <a:extLst>
                <a:ext uri="{FF2B5EF4-FFF2-40B4-BE49-F238E27FC236}">
                  <a16:creationId xmlns:a16="http://schemas.microsoft.com/office/drawing/2014/main" id="{356BD591-2ECA-BBF0-5F74-9442A7686D0A}"/>
                </a:ext>
              </a:extLst>
            </p:cNvPr>
            <p:cNvCxnSpPr>
              <a:cxnSpLocks/>
              <a:stCxn id="7" idx="3"/>
            </p:cNvCxnSpPr>
            <p:nvPr/>
          </p:nvCxnSpPr>
          <p:spPr>
            <a:xfrm>
              <a:off x="1481328" y="2088052"/>
              <a:ext cx="54202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6E519ED-B32F-D45D-FF7E-96B7EF7A8822}"/>
              </a:ext>
            </a:extLst>
          </p:cNvPr>
          <p:cNvGrpSpPr/>
          <p:nvPr/>
        </p:nvGrpSpPr>
        <p:grpSpPr>
          <a:xfrm>
            <a:off x="230261" y="3469463"/>
            <a:ext cx="1793092" cy="923330"/>
            <a:chOff x="230261" y="3469463"/>
            <a:chExt cx="1793092" cy="923330"/>
          </a:xfrm>
        </p:grpSpPr>
        <p:sp>
          <p:nvSpPr>
            <p:cNvPr id="9" name="TextBox 8">
              <a:extLst>
                <a:ext uri="{FF2B5EF4-FFF2-40B4-BE49-F238E27FC236}">
                  <a16:creationId xmlns:a16="http://schemas.microsoft.com/office/drawing/2014/main" id="{A6F6B3A5-BDDB-8138-B707-9DFCB5208B52}"/>
                </a:ext>
              </a:extLst>
            </p:cNvPr>
            <p:cNvSpPr txBox="1"/>
            <p:nvPr/>
          </p:nvSpPr>
          <p:spPr>
            <a:xfrm>
              <a:off x="230261" y="3469463"/>
              <a:ext cx="1319766" cy="923330"/>
            </a:xfrm>
            <a:prstGeom prst="rect">
              <a:avLst/>
            </a:prstGeom>
            <a:noFill/>
          </p:spPr>
          <p:txBody>
            <a:bodyPr wrap="square" rtlCol="0">
              <a:spAutoFit/>
            </a:bodyPr>
            <a:lstStyle/>
            <a:p>
              <a:pPr algn="ctr"/>
              <a:r>
                <a:rPr lang="en-US">
                  <a:solidFill>
                    <a:srgbClr val="FF0000"/>
                  </a:solidFill>
                </a:rPr>
                <a:t>Ảnh đưa vào nhận diện</a:t>
              </a:r>
            </a:p>
          </p:txBody>
        </p:sp>
        <p:cxnSp>
          <p:nvCxnSpPr>
            <p:cNvPr id="15" name="Straight Connector 14">
              <a:extLst>
                <a:ext uri="{FF2B5EF4-FFF2-40B4-BE49-F238E27FC236}">
                  <a16:creationId xmlns:a16="http://schemas.microsoft.com/office/drawing/2014/main" id="{45036306-E1D3-EA88-B39C-20CCE6094C3C}"/>
                </a:ext>
              </a:extLst>
            </p:cNvPr>
            <p:cNvCxnSpPr>
              <a:cxnSpLocks/>
              <a:stCxn id="9" idx="3"/>
            </p:cNvCxnSpPr>
            <p:nvPr/>
          </p:nvCxnSpPr>
          <p:spPr>
            <a:xfrm>
              <a:off x="1550027" y="3931128"/>
              <a:ext cx="473326"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4780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4254B-4EB1-EA66-4F09-4E6D8D7545E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2FB387-AC7A-FDB7-CD75-3AB28A02E871}"/>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7F26E9E5-B382-AEA4-B590-ACE3C3A74A7E}"/>
              </a:ext>
            </a:extLst>
          </p:cNvPr>
          <p:cNvSpPr>
            <a:spLocks noGrp="1"/>
          </p:cNvSpPr>
          <p:nvPr>
            <p:ph type="title"/>
          </p:nvPr>
        </p:nvSpPr>
        <p:spPr/>
        <p:txBody>
          <a:bodyPr/>
          <a:lstStyle/>
          <a:p>
            <a:r>
              <a:rPr lang="en-US"/>
              <a:t>4.3. Kết quả trên tập test</a:t>
            </a:r>
          </a:p>
        </p:txBody>
      </p:sp>
      <p:grpSp>
        <p:nvGrpSpPr>
          <p:cNvPr id="18" name="Group 17">
            <a:extLst>
              <a:ext uri="{FF2B5EF4-FFF2-40B4-BE49-F238E27FC236}">
                <a16:creationId xmlns:a16="http://schemas.microsoft.com/office/drawing/2014/main" id="{21C74046-8D55-AE63-8C61-C639A1662EE5}"/>
              </a:ext>
            </a:extLst>
          </p:cNvPr>
          <p:cNvGrpSpPr/>
          <p:nvPr/>
        </p:nvGrpSpPr>
        <p:grpSpPr>
          <a:xfrm>
            <a:off x="761098" y="5648265"/>
            <a:ext cx="10907439" cy="508376"/>
            <a:chOff x="624810" y="1475268"/>
            <a:chExt cx="12835179" cy="508376"/>
          </a:xfrm>
        </p:grpSpPr>
        <p:sp>
          <p:nvSpPr>
            <p:cNvPr id="19" name="TextBox 18">
              <a:extLst>
                <a:ext uri="{FF2B5EF4-FFF2-40B4-BE49-F238E27FC236}">
                  <a16:creationId xmlns:a16="http://schemas.microsoft.com/office/drawing/2014/main" id="{72FF64F9-F21B-3952-28FF-BF0D18826FA1}"/>
                </a:ext>
              </a:extLst>
            </p:cNvPr>
            <p:cNvSpPr txBox="1"/>
            <p:nvPr/>
          </p:nvSpPr>
          <p:spPr>
            <a:xfrm>
              <a:off x="1292757" y="1498624"/>
              <a:ext cx="12167232" cy="461665"/>
            </a:xfrm>
            <a:prstGeom prst="rect">
              <a:avLst/>
            </a:prstGeom>
            <a:noFill/>
          </p:spPr>
          <p:txBody>
            <a:bodyPr wrap="square" rtlCol="0">
              <a:spAutoFit/>
            </a:bodyPr>
            <a:lstStyle/>
            <a:p>
              <a:r>
                <a:rPr lang="en-US" sz="2400"/>
                <a:t>Tuy nhiên khi nhận diện ảnh mà người đeo kính thì bộ nhận diện nhận diện nhầm</a:t>
              </a:r>
            </a:p>
          </p:txBody>
        </p:sp>
        <p:pic>
          <p:nvPicPr>
            <p:cNvPr id="20" name="Picture 19" descr="A blue arrow pointing to the right&#10;&#10;Description automatically generated">
              <a:extLst>
                <a:ext uri="{FF2B5EF4-FFF2-40B4-BE49-F238E27FC236}">
                  <a16:creationId xmlns:a16="http://schemas.microsoft.com/office/drawing/2014/main" id="{67BD4B4C-086F-7885-0590-C3DC049AA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10" y="1475268"/>
              <a:ext cx="667948" cy="508376"/>
            </a:xfrm>
            <a:prstGeom prst="rect">
              <a:avLst/>
            </a:prstGeom>
          </p:spPr>
        </p:pic>
      </p:grpSp>
      <p:grpSp>
        <p:nvGrpSpPr>
          <p:cNvPr id="13" name="Group 12">
            <a:extLst>
              <a:ext uri="{FF2B5EF4-FFF2-40B4-BE49-F238E27FC236}">
                <a16:creationId xmlns:a16="http://schemas.microsoft.com/office/drawing/2014/main" id="{7AC397F6-3983-E437-A0B3-FE51D8C29211}"/>
              </a:ext>
            </a:extLst>
          </p:cNvPr>
          <p:cNvGrpSpPr/>
          <p:nvPr/>
        </p:nvGrpSpPr>
        <p:grpSpPr>
          <a:xfrm>
            <a:off x="2386243" y="1318771"/>
            <a:ext cx="8703564" cy="4218180"/>
            <a:chOff x="1744218" y="1240555"/>
            <a:chExt cx="8703564" cy="4218180"/>
          </a:xfrm>
        </p:grpSpPr>
        <p:sp>
          <p:nvSpPr>
            <p:cNvPr id="6" name="TextBox 5">
              <a:extLst>
                <a:ext uri="{FF2B5EF4-FFF2-40B4-BE49-F238E27FC236}">
                  <a16:creationId xmlns:a16="http://schemas.microsoft.com/office/drawing/2014/main" id="{2762C3F3-4934-5DCD-499C-352AA3F8C879}"/>
                </a:ext>
              </a:extLst>
            </p:cNvPr>
            <p:cNvSpPr txBox="1"/>
            <p:nvPr/>
          </p:nvSpPr>
          <p:spPr>
            <a:xfrm>
              <a:off x="3062574" y="5089403"/>
              <a:ext cx="6634480" cy="369332"/>
            </a:xfrm>
            <a:prstGeom prst="rect">
              <a:avLst/>
            </a:prstGeom>
            <a:noFill/>
          </p:spPr>
          <p:txBody>
            <a:bodyPr wrap="square" rtlCol="0">
              <a:spAutoFit/>
            </a:bodyPr>
            <a:lstStyle/>
            <a:p>
              <a:pPr algn="ctr"/>
              <a:r>
                <a:rPr lang="en-US" b="1"/>
                <a:t>Nhận diện ID = 1050</a:t>
              </a:r>
            </a:p>
          </p:txBody>
        </p:sp>
        <p:grpSp>
          <p:nvGrpSpPr>
            <p:cNvPr id="12" name="Group 11">
              <a:extLst>
                <a:ext uri="{FF2B5EF4-FFF2-40B4-BE49-F238E27FC236}">
                  <a16:creationId xmlns:a16="http://schemas.microsoft.com/office/drawing/2014/main" id="{01A6C3FF-99BE-D92B-C5C5-5F90C80E8F30}"/>
                </a:ext>
              </a:extLst>
            </p:cNvPr>
            <p:cNvGrpSpPr/>
            <p:nvPr/>
          </p:nvGrpSpPr>
          <p:grpSpPr>
            <a:xfrm>
              <a:off x="1744218" y="1240555"/>
              <a:ext cx="8703564" cy="3848848"/>
              <a:chOff x="1744218" y="1240555"/>
              <a:chExt cx="8703564" cy="3848848"/>
            </a:xfrm>
          </p:grpSpPr>
          <p:pic>
            <p:nvPicPr>
              <p:cNvPr id="5" name="Picture 4" descr="A blurry image of a person's face&#10;&#10;Description automatically generated">
                <a:extLst>
                  <a:ext uri="{FF2B5EF4-FFF2-40B4-BE49-F238E27FC236}">
                    <a16:creationId xmlns:a16="http://schemas.microsoft.com/office/drawing/2014/main" id="{B3555AB2-B26F-928D-60C5-1D1B61D78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4218" y="1240555"/>
                <a:ext cx="8703564" cy="3848848"/>
              </a:xfrm>
              <a:prstGeom prst="rect">
                <a:avLst/>
              </a:prstGeom>
            </p:spPr>
          </p:pic>
          <p:sp>
            <p:nvSpPr>
              <p:cNvPr id="4" name="Rectangle 3">
                <a:extLst>
                  <a:ext uri="{FF2B5EF4-FFF2-40B4-BE49-F238E27FC236}">
                    <a16:creationId xmlns:a16="http://schemas.microsoft.com/office/drawing/2014/main" id="{B046ED2A-4A50-0EC2-D365-0F5D0D2AC637}"/>
                  </a:ext>
                </a:extLst>
              </p:cNvPr>
              <p:cNvSpPr/>
              <p:nvPr/>
            </p:nvSpPr>
            <p:spPr>
              <a:xfrm>
                <a:off x="8478237" y="2020707"/>
                <a:ext cx="860315" cy="2263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3C92EC2-6E5C-A3E8-038E-BC97E9852E79}"/>
                  </a:ext>
                </a:extLst>
              </p:cNvPr>
              <p:cNvSpPr/>
              <p:nvPr/>
            </p:nvSpPr>
            <p:spPr>
              <a:xfrm>
                <a:off x="8303417" y="3270706"/>
                <a:ext cx="860315" cy="2263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C1F86AFA-12B4-0CD5-825D-D6CF965A4492}"/>
                </a:ext>
              </a:extLst>
            </p:cNvPr>
            <p:cNvSpPr/>
            <p:nvPr/>
          </p:nvSpPr>
          <p:spPr>
            <a:xfrm>
              <a:off x="6429983" y="5147936"/>
              <a:ext cx="963039" cy="241187"/>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A3D34A9-C99E-5484-585F-1904E380CFE7}"/>
              </a:ext>
            </a:extLst>
          </p:cNvPr>
          <p:cNvGrpSpPr/>
          <p:nvPr/>
        </p:nvGrpSpPr>
        <p:grpSpPr>
          <a:xfrm>
            <a:off x="521632" y="1739080"/>
            <a:ext cx="1864611" cy="646331"/>
            <a:chOff x="230261" y="3469463"/>
            <a:chExt cx="1864611" cy="646331"/>
          </a:xfrm>
        </p:grpSpPr>
        <p:sp>
          <p:nvSpPr>
            <p:cNvPr id="10" name="TextBox 9">
              <a:extLst>
                <a:ext uri="{FF2B5EF4-FFF2-40B4-BE49-F238E27FC236}">
                  <a16:creationId xmlns:a16="http://schemas.microsoft.com/office/drawing/2014/main" id="{0CA00F06-C17C-C3CA-84D8-51A14E1AB76D}"/>
                </a:ext>
              </a:extLst>
            </p:cNvPr>
            <p:cNvSpPr txBox="1"/>
            <p:nvPr/>
          </p:nvSpPr>
          <p:spPr>
            <a:xfrm>
              <a:off x="230261" y="3469463"/>
              <a:ext cx="1319766" cy="646331"/>
            </a:xfrm>
            <a:prstGeom prst="rect">
              <a:avLst/>
            </a:prstGeom>
            <a:noFill/>
          </p:spPr>
          <p:txBody>
            <a:bodyPr wrap="square" rtlCol="0">
              <a:spAutoFit/>
            </a:bodyPr>
            <a:lstStyle/>
            <a:p>
              <a:pPr algn="ctr"/>
              <a:r>
                <a:rPr lang="en-US">
                  <a:solidFill>
                    <a:srgbClr val="FF0000"/>
                  </a:solidFill>
                </a:rPr>
                <a:t>Ảnh đưa vào gallery</a:t>
              </a:r>
            </a:p>
          </p:txBody>
        </p:sp>
        <p:cxnSp>
          <p:nvCxnSpPr>
            <p:cNvPr id="11" name="Straight Connector 10">
              <a:extLst>
                <a:ext uri="{FF2B5EF4-FFF2-40B4-BE49-F238E27FC236}">
                  <a16:creationId xmlns:a16="http://schemas.microsoft.com/office/drawing/2014/main" id="{B7147798-9EC8-4BED-FC1A-B09E5A0039C8}"/>
                </a:ext>
              </a:extLst>
            </p:cNvPr>
            <p:cNvCxnSpPr>
              <a:cxnSpLocks/>
              <a:stCxn id="10" idx="3"/>
            </p:cNvCxnSpPr>
            <p:nvPr/>
          </p:nvCxnSpPr>
          <p:spPr>
            <a:xfrm>
              <a:off x="1550027" y="3792629"/>
              <a:ext cx="54484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D98F39D-B90E-EF1E-46B9-F564202E4412}"/>
              </a:ext>
            </a:extLst>
          </p:cNvPr>
          <p:cNvGrpSpPr/>
          <p:nvPr/>
        </p:nvGrpSpPr>
        <p:grpSpPr>
          <a:xfrm>
            <a:off x="521632" y="2781530"/>
            <a:ext cx="1793092" cy="923330"/>
            <a:chOff x="230261" y="3469463"/>
            <a:chExt cx="1793092" cy="923330"/>
          </a:xfrm>
        </p:grpSpPr>
        <p:sp>
          <p:nvSpPr>
            <p:cNvPr id="15" name="TextBox 14">
              <a:extLst>
                <a:ext uri="{FF2B5EF4-FFF2-40B4-BE49-F238E27FC236}">
                  <a16:creationId xmlns:a16="http://schemas.microsoft.com/office/drawing/2014/main" id="{68B75D75-9B20-87E5-8C4E-BF86D9417943}"/>
                </a:ext>
              </a:extLst>
            </p:cNvPr>
            <p:cNvSpPr txBox="1"/>
            <p:nvPr/>
          </p:nvSpPr>
          <p:spPr>
            <a:xfrm>
              <a:off x="230261" y="3469463"/>
              <a:ext cx="1319766" cy="923330"/>
            </a:xfrm>
            <a:prstGeom prst="rect">
              <a:avLst/>
            </a:prstGeom>
            <a:noFill/>
          </p:spPr>
          <p:txBody>
            <a:bodyPr wrap="square" rtlCol="0">
              <a:spAutoFit/>
            </a:bodyPr>
            <a:lstStyle/>
            <a:p>
              <a:pPr algn="ctr"/>
              <a:r>
                <a:rPr lang="en-US">
                  <a:solidFill>
                    <a:srgbClr val="FF0000"/>
                  </a:solidFill>
                </a:rPr>
                <a:t>Ảnh đưa vào nhận diện</a:t>
              </a:r>
            </a:p>
          </p:txBody>
        </p:sp>
        <p:cxnSp>
          <p:nvCxnSpPr>
            <p:cNvPr id="16" name="Straight Connector 15">
              <a:extLst>
                <a:ext uri="{FF2B5EF4-FFF2-40B4-BE49-F238E27FC236}">
                  <a16:creationId xmlns:a16="http://schemas.microsoft.com/office/drawing/2014/main" id="{C2810E13-5CA3-1E0D-F0B7-8259E0132DA8}"/>
                </a:ext>
              </a:extLst>
            </p:cNvPr>
            <p:cNvCxnSpPr>
              <a:cxnSpLocks/>
              <a:stCxn id="15" idx="3"/>
            </p:cNvCxnSpPr>
            <p:nvPr/>
          </p:nvCxnSpPr>
          <p:spPr>
            <a:xfrm>
              <a:off x="1550027" y="3931128"/>
              <a:ext cx="4733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A784296A-53E1-FCAB-C576-22A86E7CF9AD}"/>
              </a:ext>
            </a:extLst>
          </p:cNvPr>
          <p:cNvGrpSpPr/>
          <p:nvPr/>
        </p:nvGrpSpPr>
        <p:grpSpPr>
          <a:xfrm>
            <a:off x="511349" y="4167505"/>
            <a:ext cx="1793092" cy="923330"/>
            <a:chOff x="230261" y="3469463"/>
            <a:chExt cx="1793092" cy="923330"/>
          </a:xfrm>
        </p:grpSpPr>
        <p:sp>
          <p:nvSpPr>
            <p:cNvPr id="21" name="TextBox 20">
              <a:extLst>
                <a:ext uri="{FF2B5EF4-FFF2-40B4-BE49-F238E27FC236}">
                  <a16:creationId xmlns:a16="http://schemas.microsoft.com/office/drawing/2014/main" id="{D313BA50-B6D3-E3D9-1E53-EA549B984848}"/>
                </a:ext>
              </a:extLst>
            </p:cNvPr>
            <p:cNvSpPr txBox="1"/>
            <p:nvPr/>
          </p:nvSpPr>
          <p:spPr>
            <a:xfrm>
              <a:off x="230261" y="3469463"/>
              <a:ext cx="1319766" cy="923330"/>
            </a:xfrm>
            <a:prstGeom prst="rect">
              <a:avLst/>
            </a:prstGeom>
            <a:noFill/>
          </p:spPr>
          <p:txBody>
            <a:bodyPr wrap="square" rtlCol="0">
              <a:spAutoFit/>
            </a:bodyPr>
            <a:lstStyle/>
            <a:p>
              <a:pPr algn="ctr"/>
              <a:r>
                <a:rPr lang="en-US">
                  <a:solidFill>
                    <a:srgbClr val="FF0000"/>
                  </a:solidFill>
                </a:rPr>
                <a:t>Bộ nhận diện nhận diện ảnh</a:t>
              </a:r>
            </a:p>
          </p:txBody>
        </p:sp>
        <p:cxnSp>
          <p:nvCxnSpPr>
            <p:cNvPr id="22" name="Straight Connector 21">
              <a:extLst>
                <a:ext uri="{FF2B5EF4-FFF2-40B4-BE49-F238E27FC236}">
                  <a16:creationId xmlns:a16="http://schemas.microsoft.com/office/drawing/2014/main" id="{1353976F-032E-9E47-229D-1E99FF60035B}"/>
                </a:ext>
              </a:extLst>
            </p:cNvPr>
            <p:cNvCxnSpPr>
              <a:cxnSpLocks/>
              <a:stCxn id="21" idx="3"/>
            </p:cNvCxnSpPr>
            <p:nvPr/>
          </p:nvCxnSpPr>
          <p:spPr>
            <a:xfrm>
              <a:off x="1550027" y="3931128"/>
              <a:ext cx="473326"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0634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C167B-750B-BF77-2849-69FE19DD7E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31EB18-C9F4-04E7-5237-FB737C3112B3}"/>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Title 2">
            <a:extLst>
              <a:ext uri="{FF2B5EF4-FFF2-40B4-BE49-F238E27FC236}">
                <a16:creationId xmlns:a16="http://schemas.microsoft.com/office/drawing/2014/main" id="{EC0B5C91-AF20-B32C-0E22-E355C82701E8}"/>
              </a:ext>
            </a:extLst>
          </p:cNvPr>
          <p:cNvSpPr>
            <a:spLocks noGrp="1"/>
          </p:cNvSpPr>
          <p:nvPr>
            <p:ph type="title"/>
          </p:nvPr>
        </p:nvSpPr>
        <p:spPr/>
        <p:txBody>
          <a:bodyPr/>
          <a:lstStyle/>
          <a:p>
            <a:r>
              <a:rPr lang="en-US"/>
              <a:t>4.3. Kết quả trên tập test</a:t>
            </a:r>
          </a:p>
        </p:txBody>
      </p:sp>
      <p:grpSp>
        <p:nvGrpSpPr>
          <p:cNvPr id="18" name="Group 17">
            <a:extLst>
              <a:ext uri="{FF2B5EF4-FFF2-40B4-BE49-F238E27FC236}">
                <a16:creationId xmlns:a16="http://schemas.microsoft.com/office/drawing/2014/main" id="{6A288406-B983-BE32-2540-F08BE3478CFA}"/>
              </a:ext>
            </a:extLst>
          </p:cNvPr>
          <p:cNvGrpSpPr/>
          <p:nvPr/>
        </p:nvGrpSpPr>
        <p:grpSpPr>
          <a:xfrm>
            <a:off x="850550" y="5536951"/>
            <a:ext cx="10490900" cy="508376"/>
            <a:chOff x="624810" y="1475268"/>
            <a:chExt cx="12345022" cy="508376"/>
          </a:xfrm>
        </p:grpSpPr>
        <p:sp>
          <p:nvSpPr>
            <p:cNvPr id="19" name="TextBox 18">
              <a:extLst>
                <a:ext uri="{FF2B5EF4-FFF2-40B4-BE49-F238E27FC236}">
                  <a16:creationId xmlns:a16="http://schemas.microsoft.com/office/drawing/2014/main" id="{9AAE10F0-5B94-4536-162D-C46984F6C720}"/>
                </a:ext>
              </a:extLst>
            </p:cNvPr>
            <p:cNvSpPr txBox="1"/>
            <p:nvPr/>
          </p:nvSpPr>
          <p:spPr>
            <a:xfrm>
              <a:off x="1292758" y="1498624"/>
              <a:ext cx="11677074" cy="461665"/>
            </a:xfrm>
            <a:prstGeom prst="rect">
              <a:avLst/>
            </a:prstGeom>
            <a:noFill/>
          </p:spPr>
          <p:txBody>
            <a:bodyPr wrap="square" rtlCol="0">
              <a:spAutoFit/>
            </a:bodyPr>
            <a:lstStyle/>
            <a:p>
              <a:r>
                <a:rPr lang="en-US" sz="2400"/>
                <a:t>Tuy nhiên khi nhận diện ảnh mà người đeo kính thì hệ thống nhận diện nhầm</a:t>
              </a:r>
            </a:p>
          </p:txBody>
        </p:sp>
        <p:pic>
          <p:nvPicPr>
            <p:cNvPr id="20" name="Picture 19" descr="A blue arrow pointing to the right&#10;&#10;Description automatically generated">
              <a:extLst>
                <a:ext uri="{FF2B5EF4-FFF2-40B4-BE49-F238E27FC236}">
                  <a16:creationId xmlns:a16="http://schemas.microsoft.com/office/drawing/2014/main" id="{41BC83AF-FE46-D76E-1321-A0114C9DC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10" y="1475268"/>
              <a:ext cx="667948" cy="508376"/>
            </a:xfrm>
            <a:prstGeom prst="rect">
              <a:avLst/>
            </a:prstGeom>
          </p:spPr>
        </p:pic>
      </p:grpSp>
      <p:grpSp>
        <p:nvGrpSpPr>
          <p:cNvPr id="16" name="Group 15">
            <a:extLst>
              <a:ext uri="{FF2B5EF4-FFF2-40B4-BE49-F238E27FC236}">
                <a16:creationId xmlns:a16="http://schemas.microsoft.com/office/drawing/2014/main" id="{452128F9-046D-5148-57C0-423A86FCFB8A}"/>
              </a:ext>
            </a:extLst>
          </p:cNvPr>
          <p:cNvGrpSpPr/>
          <p:nvPr/>
        </p:nvGrpSpPr>
        <p:grpSpPr>
          <a:xfrm>
            <a:off x="2505406" y="1784526"/>
            <a:ext cx="8744098" cy="3472463"/>
            <a:chOff x="1723951" y="1986272"/>
            <a:chExt cx="8744098" cy="3472463"/>
          </a:xfrm>
        </p:grpSpPr>
        <p:sp>
          <p:nvSpPr>
            <p:cNvPr id="6" name="TextBox 5">
              <a:extLst>
                <a:ext uri="{FF2B5EF4-FFF2-40B4-BE49-F238E27FC236}">
                  <a16:creationId xmlns:a16="http://schemas.microsoft.com/office/drawing/2014/main" id="{676D6B10-6F7F-D4CF-8202-9165C14849A0}"/>
                </a:ext>
              </a:extLst>
            </p:cNvPr>
            <p:cNvSpPr txBox="1"/>
            <p:nvPr/>
          </p:nvSpPr>
          <p:spPr>
            <a:xfrm>
              <a:off x="3062574" y="5089403"/>
              <a:ext cx="6634480" cy="369332"/>
            </a:xfrm>
            <a:prstGeom prst="rect">
              <a:avLst/>
            </a:prstGeom>
            <a:noFill/>
          </p:spPr>
          <p:txBody>
            <a:bodyPr wrap="square" rtlCol="0">
              <a:spAutoFit/>
            </a:bodyPr>
            <a:lstStyle/>
            <a:p>
              <a:pPr algn="ctr"/>
              <a:r>
                <a:rPr lang="en-US" b="1"/>
                <a:t>Nhận diện ID = 1050</a:t>
              </a:r>
            </a:p>
          </p:txBody>
        </p:sp>
        <p:grpSp>
          <p:nvGrpSpPr>
            <p:cNvPr id="15" name="Group 14">
              <a:extLst>
                <a:ext uri="{FF2B5EF4-FFF2-40B4-BE49-F238E27FC236}">
                  <a16:creationId xmlns:a16="http://schemas.microsoft.com/office/drawing/2014/main" id="{1FCF5C70-13A7-510E-B682-BE8B3AE0CB0D}"/>
                </a:ext>
              </a:extLst>
            </p:cNvPr>
            <p:cNvGrpSpPr/>
            <p:nvPr/>
          </p:nvGrpSpPr>
          <p:grpSpPr>
            <a:xfrm>
              <a:off x="1723951" y="1986272"/>
              <a:ext cx="8744098" cy="3067556"/>
              <a:chOff x="1723951" y="1986272"/>
              <a:chExt cx="8744098" cy="3067556"/>
            </a:xfrm>
          </p:grpSpPr>
          <p:pic>
            <p:nvPicPr>
              <p:cNvPr id="11" name="Picture 10" descr="A blurry image of a person's face&#10;&#10;Description automatically generated">
                <a:extLst>
                  <a:ext uri="{FF2B5EF4-FFF2-40B4-BE49-F238E27FC236}">
                    <a16:creationId xmlns:a16="http://schemas.microsoft.com/office/drawing/2014/main" id="{F6C52E73-17ED-5359-A10F-F632F841C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3951" y="1986272"/>
                <a:ext cx="8744098" cy="3067556"/>
              </a:xfrm>
              <a:prstGeom prst="rect">
                <a:avLst/>
              </a:prstGeom>
            </p:spPr>
          </p:pic>
          <p:sp>
            <p:nvSpPr>
              <p:cNvPr id="4" name="Rectangle 3">
                <a:extLst>
                  <a:ext uri="{FF2B5EF4-FFF2-40B4-BE49-F238E27FC236}">
                    <a16:creationId xmlns:a16="http://schemas.microsoft.com/office/drawing/2014/main" id="{5B31B6D7-66D8-FDE2-52B4-E09756526386}"/>
                  </a:ext>
                </a:extLst>
              </p:cNvPr>
              <p:cNvSpPr/>
              <p:nvPr/>
            </p:nvSpPr>
            <p:spPr>
              <a:xfrm>
                <a:off x="8585884" y="2817712"/>
                <a:ext cx="786774" cy="2263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89257C2-AAF9-28E6-A052-CB4A6D4617C0}"/>
                  </a:ext>
                </a:extLst>
              </p:cNvPr>
              <p:cNvSpPr/>
              <p:nvPr/>
            </p:nvSpPr>
            <p:spPr>
              <a:xfrm>
                <a:off x="8617850" y="3927097"/>
                <a:ext cx="786774" cy="22638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Rectangle 7">
            <a:extLst>
              <a:ext uri="{FF2B5EF4-FFF2-40B4-BE49-F238E27FC236}">
                <a16:creationId xmlns:a16="http://schemas.microsoft.com/office/drawing/2014/main" id="{B29B2533-5276-87C9-CE52-4527DA638B08}"/>
              </a:ext>
            </a:extLst>
          </p:cNvPr>
          <p:cNvSpPr/>
          <p:nvPr/>
        </p:nvSpPr>
        <p:spPr>
          <a:xfrm>
            <a:off x="7569870" y="4974337"/>
            <a:ext cx="650586" cy="19020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5D392CC-09ED-BA75-21C1-AAE9892708EA}"/>
              </a:ext>
            </a:extLst>
          </p:cNvPr>
          <p:cNvGrpSpPr/>
          <p:nvPr/>
        </p:nvGrpSpPr>
        <p:grpSpPr>
          <a:xfrm>
            <a:off x="711227" y="2107788"/>
            <a:ext cx="1793092" cy="923330"/>
            <a:chOff x="230261" y="3469463"/>
            <a:chExt cx="1793092" cy="923330"/>
          </a:xfrm>
        </p:grpSpPr>
        <p:sp>
          <p:nvSpPr>
            <p:cNvPr id="13" name="TextBox 12">
              <a:extLst>
                <a:ext uri="{FF2B5EF4-FFF2-40B4-BE49-F238E27FC236}">
                  <a16:creationId xmlns:a16="http://schemas.microsoft.com/office/drawing/2014/main" id="{F57987C8-5146-6B8E-5FAC-6714A5F80067}"/>
                </a:ext>
              </a:extLst>
            </p:cNvPr>
            <p:cNvSpPr txBox="1"/>
            <p:nvPr/>
          </p:nvSpPr>
          <p:spPr>
            <a:xfrm>
              <a:off x="230261" y="3469463"/>
              <a:ext cx="1319766" cy="923330"/>
            </a:xfrm>
            <a:prstGeom prst="rect">
              <a:avLst/>
            </a:prstGeom>
            <a:noFill/>
          </p:spPr>
          <p:txBody>
            <a:bodyPr wrap="square" rtlCol="0">
              <a:spAutoFit/>
            </a:bodyPr>
            <a:lstStyle/>
            <a:p>
              <a:pPr algn="ctr"/>
              <a:r>
                <a:rPr lang="en-US">
                  <a:solidFill>
                    <a:srgbClr val="FF0000"/>
                  </a:solidFill>
                </a:rPr>
                <a:t>Ảnh đưa vào nhận diện</a:t>
              </a:r>
            </a:p>
          </p:txBody>
        </p:sp>
        <p:cxnSp>
          <p:nvCxnSpPr>
            <p:cNvPr id="14" name="Straight Connector 13">
              <a:extLst>
                <a:ext uri="{FF2B5EF4-FFF2-40B4-BE49-F238E27FC236}">
                  <a16:creationId xmlns:a16="http://schemas.microsoft.com/office/drawing/2014/main" id="{0BE7C10C-1CF1-30E8-9178-0C7CEE995146}"/>
                </a:ext>
              </a:extLst>
            </p:cNvPr>
            <p:cNvCxnSpPr>
              <a:cxnSpLocks/>
              <a:stCxn id="13" idx="3"/>
            </p:cNvCxnSpPr>
            <p:nvPr/>
          </p:nvCxnSpPr>
          <p:spPr>
            <a:xfrm>
              <a:off x="1550027" y="3931128"/>
              <a:ext cx="4733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51372FDB-703D-AE8D-CE81-09E389D6B81E}"/>
              </a:ext>
            </a:extLst>
          </p:cNvPr>
          <p:cNvGrpSpPr/>
          <p:nvPr/>
        </p:nvGrpSpPr>
        <p:grpSpPr>
          <a:xfrm>
            <a:off x="773837" y="3603214"/>
            <a:ext cx="1793092" cy="923330"/>
            <a:chOff x="230261" y="3469463"/>
            <a:chExt cx="1793092" cy="923330"/>
          </a:xfrm>
        </p:grpSpPr>
        <p:sp>
          <p:nvSpPr>
            <p:cNvPr id="21" name="TextBox 20">
              <a:extLst>
                <a:ext uri="{FF2B5EF4-FFF2-40B4-BE49-F238E27FC236}">
                  <a16:creationId xmlns:a16="http://schemas.microsoft.com/office/drawing/2014/main" id="{B42E79E2-C86F-104B-075D-21167844B606}"/>
                </a:ext>
              </a:extLst>
            </p:cNvPr>
            <p:cNvSpPr txBox="1"/>
            <p:nvPr/>
          </p:nvSpPr>
          <p:spPr>
            <a:xfrm>
              <a:off x="230261" y="3469463"/>
              <a:ext cx="1319766" cy="923330"/>
            </a:xfrm>
            <a:prstGeom prst="rect">
              <a:avLst/>
            </a:prstGeom>
            <a:noFill/>
          </p:spPr>
          <p:txBody>
            <a:bodyPr wrap="square" rtlCol="0">
              <a:spAutoFit/>
            </a:bodyPr>
            <a:lstStyle/>
            <a:p>
              <a:pPr algn="ctr"/>
              <a:r>
                <a:rPr lang="en-US">
                  <a:solidFill>
                    <a:srgbClr val="FF0000"/>
                  </a:solidFill>
                </a:rPr>
                <a:t>Ảnh đưa vào nhận diện</a:t>
              </a:r>
            </a:p>
          </p:txBody>
        </p:sp>
        <p:cxnSp>
          <p:nvCxnSpPr>
            <p:cNvPr id="22" name="Straight Connector 21">
              <a:extLst>
                <a:ext uri="{FF2B5EF4-FFF2-40B4-BE49-F238E27FC236}">
                  <a16:creationId xmlns:a16="http://schemas.microsoft.com/office/drawing/2014/main" id="{0DF99925-367E-26A8-DFF1-31728736609A}"/>
                </a:ext>
              </a:extLst>
            </p:cNvPr>
            <p:cNvCxnSpPr>
              <a:cxnSpLocks/>
              <a:stCxn id="21" idx="3"/>
            </p:cNvCxnSpPr>
            <p:nvPr/>
          </p:nvCxnSpPr>
          <p:spPr>
            <a:xfrm>
              <a:off x="1550027" y="3931128"/>
              <a:ext cx="473326"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8870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58B0F7-DF60-778A-3255-6616AE31D1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63802-8535-4903-3D8C-1CB52250A85F}"/>
              </a:ext>
            </a:extLst>
          </p:cNvPr>
          <p:cNvSpPr>
            <a:spLocks noGrp="1"/>
          </p:cNvSpPr>
          <p:nvPr>
            <p:ph type="title"/>
          </p:nvPr>
        </p:nvSpPr>
        <p:spPr/>
        <p:txBody>
          <a:bodyPr/>
          <a:lstStyle/>
          <a:p>
            <a:r>
              <a:rPr lang="en-US"/>
              <a:t>NỘI DUNG THUYẾT TRÌNH</a:t>
            </a:r>
          </a:p>
        </p:txBody>
      </p:sp>
      <p:sp>
        <p:nvSpPr>
          <p:cNvPr id="3" name="Content Placeholder 2">
            <a:extLst>
              <a:ext uri="{FF2B5EF4-FFF2-40B4-BE49-F238E27FC236}">
                <a16:creationId xmlns:a16="http://schemas.microsoft.com/office/drawing/2014/main" id="{6B9C65C1-32B6-EF2F-8BDD-BE9E1338061C}"/>
              </a:ext>
            </a:extLst>
          </p:cNvPr>
          <p:cNvSpPr>
            <a:spLocks noGrp="1"/>
          </p:cNvSpPr>
          <p:nvPr>
            <p:ph sz="quarter" idx="13"/>
          </p:nvPr>
        </p:nvSpPr>
        <p:spPr>
          <a:xfrm>
            <a:off x="385183" y="1081178"/>
            <a:ext cx="11514528" cy="4569814"/>
          </a:xfrm>
        </p:spPr>
        <p:txBody>
          <a:bodyPr/>
          <a:lstStyle/>
          <a:p>
            <a:pPr marL="514350" indent="-514350">
              <a:lnSpc>
                <a:spcPct val="150000"/>
              </a:lnSpc>
              <a:buFont typeface="+mj-lt"/>
              <a:buAutoNum type="arabicPeriod"/>
            </a:pPr>
            <a:r>
              <a:rPr lang="en-US"/>
              <a:t>Giới thiệu mục đích đề tài</a:t>
            </a:r>
          </a:p>
          <a:p>
            <a:pPr marL="514350" indent="-514350">
              <a:lnSpc>
                <a:spcPct val="150000"/>
              </a:lnSpc>
              <a:buFont typeface="+mj-lt"/>
              <a:buAutoNum type="arabicPeriod"/>
            </a:pPr>
            <a:r>
              <a:rPr lang="en-US"/>
              <a:t>Các hướng nghiên cứu hiện nay</a:t>
            </a:r>
          </a:p>
          <a:p>
            <a:pPr marL="514350" indent="-514350">
              <a:lnSpc>
                <a:spcPct val="150000"/>
              </a:lnSpc>
              <a:buFont typeface="+mj-lt"/>
              <a:buAutoNum type="arabicPeriod"/>
            </a:pPr>
            <a:r>
              <a:rPr lang="en-US"/>
              <a:t>Phương án thực hiện</a:t>
            </a:r>
          </a:p>
          <a:p>
            <a:pPr marL="514350" indent="-514350">
              <a:lnSpc>
                <a:spcPct val="150000"/>
              </a:lnSpc>
              <a:buFont typeface="+mj-lt"/>
              <a:buAutoNum type="arabicPeriod"/>
            </a:pPr>
            <a:r>
              <a:rPr lang="en-US"/>
              <a:t>Tổng kết kết quả</a:t>
            </a:r>
          </a:p>
          <a:p>
            <a:pPr marL="514350" indent="-514350">
              <a:lnSpc>
                <a:spcPct val="150000"/>
              </a:lnSpc>
              <a:buFont typeface="+mj-lt"/>
              <a:buAutoNum type="arabicPeriod"/>
            </a:pPr>
            <a:r>
              <a:rPr lang="en-US">
                <a:solidFill>
                  <a:srgbClr val="FF0000"/>
                </a:solidFill>
              </a:rPr>
              <a:t>Cải thiện</a:t>
            </a:r>
          </a:p>
          <a:p>
            <a:pPr marL="514350" indent="-514350">
              <a:lnSpc>
                <a:spcPct val="150000"/>
              </a:lnSpc>
              <a:buFont typeface="+mj-lt"/>
              <a:buAutoNum type="arabicPeriod"/>
            </a:pPr>
            <a:r>
              <a:rPr lang="en-US"/>
              <a:t>Kết luận</a:t>
            </a:r>
          </a:p>
        </p:txBody>
      </p:sp>
      <p:sp>
        <p:nvSpPr>
          <p:cNvPr id="4" name="Slide Number Placeholder 3">
            <a:extLst>
              <a:ext uri="{FF2B5EF4-FFF2-40B4-BE49-F238E27FC236}">
                <a16:creationId xmlns:a16="http://schemas.microsoft.com/office/drawing/2014/main" id="{CDAEB2DC-F510-48D7-A5FB-384EA6A246E3}"/>
              </a:ext>
            </a:extLst>
          </p:cNvPr>
          <p:cNvSpPr>
            <a:spLocks noGrp="1"/>
          </p:cNvSpPr>
          <p:nvPr>
            <p:ph type="sldNum" sz="quarter" idx="12"/>
          </p:nvPr>
        </p:nvSpPr>
        <p:spPr/>
        <p:txBody>
          <a:bodyPr/>
          <a:lstStyle/>
          <a:p>
            <a:fld id="{9EA0BE3B-158A-4EDF-80DC-E394A0D1600F}" type="slidenum">
              <a:rPr lang="en-US" smtClean="0"/>
              <a:pPr/>
              <a:t>33</a:t>
            </a:fld>
            <a:endParaRPr lang="en-US"/>
          </a:p>
        </p:txBody>
      </p:sp>
    </p:spTree>
    <p:extLst>
      <p:ext uri="{BB962C8B-B14F-4D97-AF65-F5344CB8AC3E}">
        <p14:creationId xmlns:p14="http://schemas.microsoft.com/office/powerpoint/2010/main" val="4278829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801E7-B4BF-D60E-4788-F8DE7B07373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8BC480-CA4F-E4C3-B3C3-CD1CD4942329}"/>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E71C210D-4441-6A9F-35D9-BBDA0D42BB28}"/>
              </a:ext>
            </a:extLst>
          </p:cNvPr>
          <p:cNvSpPr>
            <a:spLocks noGrp="1"/>
          </p:cNvSpPr>
          <p:nvPr>
            <p:ph type="title"/>
          </p:nvPr>
        </p:nvSpPr>
        <p:spPr/>
        <p:txBody>
          <a:bodyPr/>
          <a:lstStyle/>
          <a:p>
            <a:r>
              <a:rPr lang="en-US"/>
              <a:t>5. Cải thiện</a:t>
            </a:r>
          </a:p>
        </p:txBody>
      </p:sp>
      <p:sp>
        <p:nvSpPr>
          <p:cNvPr id="4" name="TextBox 3">
            <a:extLst>
              <a:ext uri="{FF2B5EF4-FFF2-40B4-BE49-F238E27FC236}">
                <a16:creationId xmlns:a16="http://schemas.microsoft.com/office/drawing/2014/main" id="{444D8063-C4A3-A0D0-4827-9E3FD7E57A29}"/>
              </a:ext>
            </a:extLst>
          </p:cNvPr>
          <p:cNvSpPr txBox="1"/>
          <p:nvPr/>
        </p:nvSpPr>
        <p:spPr>
          <a:xfrm>
            <a:off x="988347" y="2559301"/>
            <a:ext cx="10370820" cy="1323439"/>
          </a:xfrm>
          <a:prstGeom prst="rect">
            <a:avLst/>
          </a:prstGeom>
          <a:noFill/>
        </p:spPr>
        <p:txBody>
          <a:bodyPr wrap="square" rtlCol="0">
            <a:spAutoFit/>
          </a:bodyPr>
          <a:lstStyle/>
          <a:p>
            <a:pPr marL="285750" indent="-285750">
              <a:buFont typeface="Arial" panose="020B0604020202020204" pitchFamily="34" charset="0"/>
              <a:buChar char="•"/>
            </a:pPr>
            <a:r>
              <a:rPr lang="en-US" sz="2000" b="1" i="1"/>
              <a:t>Embedding bộ nhận diện trích xuất được bao gồm các thông tin không liên quan về nhận diện danh tính như kính ở trên.</a:t>
            </a:r>
          </a:p>
          <a:p>
            <a:pPr marL="285750" indent="-285750">
              <a:buFont typeface="Arial" panose="020B0604020202020204" pitchFamily="34" charset="0"/>
              <a:buChar char="•"/>
            </a:pPr>
            <a:endParaRPr lang="en-US" sz="2000" b="1" i="1"/>
          </a:p>
          <a:p>
            <a:pPr marL="285750" indent="-285750">
              <a:buFont typeface="Arial" panose="020B0604020202020204" pitchFamily="34" charset="0"/>
              <a:buChar char="•"/>
            </a:pPr>
            <a:r>
              <a:rPr lang="en-US" sz="2000" b="1" i="1"/>
              <a:t>Under sampling dataset: </a:t>
            </a:r>
            <a:r>
              <a:rPr lang="en-US" sz="2000" i="1"/>
              <a:t>có id có 274 phiên chụp, 127 chụp, 108, … ảnh bị under sampling về 6.</a:t>
            </a:r>
          </a:p>
        </p:txBody>
      </p:sp>
      <p:grpSp>
        <p:nvGrpSpPr>
          <p:cNvPr id="5" name="Group 4">
            <a:extLst>
              <a:ext uri="{FF2B5EF4-FFF2-40B4-BE49-F238E27FC236}">
                <a16:creationId xmlns:a16="http://schemas.microsoft.com/office/drawing/2014/main" id="{8A496830-2751-2BE2-473F-D93BC4617FEC}"/>
              </a:ext>
            </a:extLst>
          </p:cNvPr>
          <p:cNvGrpSpPr/>
          <p:nvPr/>
        </p:nvGrpSpPr>
        <p:grpSpPr>
          <a:xfrm>
            <a:off x="385183" y="1819714"/>
            <a:ext cx="11514528" cy="461666"/>
            <a:chOff x="376595" y="5054281"/>
            <a:chExt cx="11514528" cy="461666"/>
          </a:xfrm>
        </p:grpSpPr>
        <p:sp>
          <p:nvSpPr>
            <p:cNvPr id="6" name="TextBox 5">
              <a:extLst>
                <a:ext uri="{FF2B5EF4-FFF2-40B4-BE49-F238E27FC236}">
                  <a16:creationId xmlns:a16="http://schemas.microsoft.com/office/drawing/2014/main" id="{A6684A2F-E945-75BB-8891-8EEB231CB670}"/>
                </a:ext>
              </a:extLst>
            </p:cNvPr>
            <p:cNvSpPr txBox="1"/>
            <p:nvPr/>
          </p:nvSpPr>
          <p:spPr>
            <a:xfrm>
              <a:off x="1084542" y="5054281"/>
              <a:ext cx="10806581" cy="461665"/>
            </a:xfrm>
            <a:prstGeom prst="rect">
              <a:avLst/>
            </a:prstGeom>
            <a:noFill/>
          </p:spPr>
          <p:txBody>
            <a:bodyPr wrap="square" rtlCol="0">
              <a:spAutoFit/>
            </a:bodyPr>
            <a:lstStyle/>
            <a:p>
              <a:r>
                <a:rPr lang="en-US" sz="2400"/>
                <a:t>Nhược điểm của phương án </a:t>
              </a:r>
            </a:p>
          </p:txBody>
        </p:sp>
        <p:pic>
          <p:nvPicPr>
            <p:cNvPr id="7" name="Picture 6" descr="A red arrow with a black background&#10;&#10;Description automatically generated">
              <a:extLst>
                <a:ext uri="{FF2B5EF4-FFF2-40B4-BE49-F238E27FC236}">
                  <a16:creationId xmlns:a16="http://schemas.microsoft.com/office/drawing/2014/main" id="{2726A4DF-2000-2A74-85B6-570D0DEAA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95" y="5054282"/>
              <a:ext cx="707947" cy="461665"/>
            </a:xfrm>
            <a:prstGeom prst="rect">
              <a:avLst/>
            </a:prstGeom>
          </p:spPr>
        </p:pic>
      </p:grpSp>
      <p:grpSp>
        <p:nvGrpSpPr>
          <p:cNvPr id="8" name="Group 7">
            <a:extLst>
              <a:ext uri="{FF2B5EF4-FFF2-40B4-BE49-F238E27FC236}">
                <a16:creationId xmlns:a16="http://schemas.microsoft.com/office/drawing/2014/main" id="{E1C1161D-154E-784F-ED9E-A6054A6E8B18}"/>
              </a:ext>
            </a:extLst>
          </p:cNvPr>
          <p:cNvGrpSpPr/>
          <p:nvPr/>
        </p:nvGrpSpPr>
        <p:grpSpPr>
          <a:xfrm>
            <a:off x="385182" y="4344638"/>
            <a:ext cx="11514529" cy="1200329"/>
            <a:chOff x="376594" y="5054281"/>
            <a:chExt cx="11514529" cy="1200329"/>
          </a:xfrm>
        </p:grpSpPr>
        <p:sp>
          <p:nvSpPr>
            <p:cNvPr id="9" name="TextBox 8">
              <a:extLst>
                <a:ext uri="{FF2B5EF4-FFF2-40B4-BE49-F238E27FC236}">
                  <a16:creationId xmlns:a16="http://schemas.microsoft.com/office/drawing/2014/main" id="{50916C51-E80B-4207-92C2-852D25F8E875}"/>
                </a:ext>
              </a:extLst>
            </p:cNvPr>
            <p:cNvSpPr txBox="1"/>
            <p:nvPr/>
          </p:nvSpPr>
          <p:spPr>
            <a:xfrm>
              <a:off x="1084542" y="5054281"/>
              <a:ext cx="10806581" cy="1200329"/>
            </a:xfrm>
            <a:prstGeom prst="rect">
              <a:avLst/>
            </a:prstGeom>
            <a:noFill/>
          </p:spPr>
          <p:txBody>
            <a:bodyPr wrap="square" rtlCol="0">
              <a:spAutoFit/>
            </a:bodyPr>
            <a:lstStyle/>
            <a:p>
              <a:r>
                <a:rPr lang="en-US" sz="2400"/>
                <a:t>Phương án cải thiện: Thực hiện multi task để học tách embedding liên quan về kính và không liên quan đến kính, sử dụng focal loss để giảm thiểu ảnh hưởng của mất cân bằng dữ liệu thay vì under sampling</a:t>
              </a:r>
            </a:p>
          </p:txBody>
        </p:sp>
        <p:pic>
          <p:nvPicPr>
            <p:cNvPr id="10" name="Picture 9" descr="A red arrow with a black background&#10;&#10;Description automatically generated">
              <a:extLst>
                <a:ext uri="{FF2B5EF4-FFF2-40B4-BE49-F238E27FC236}">
                  <a16:creationId xmlns:a16="http://schemas.microsoft.com/office/drawing/2014/main" id="{3C2C6B78-38EB-B17E-FF46-10D041689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94" y="5423612"/>
              <a:ext cx="707947" cy="461665"/>
            </a:xfrm>
            <a:prstGeom prst="rect">
              <a:avLst/>
            </a:prstGeom>
          </p:spPr>
        </p:pic>
      </p:grpSp>
    </p:spTree>
    <p:extLst>
      <p:ext uri="{BB962C8B-B14F-4D97-AF65-F5344CB8AC3E}">
        <p14:creationId xmlns:p14="http://schemas.microsoft.com/office/powerpoint/2010/main" val="2227997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8DCC7-5887-9DBC-17EC-1F207CC24BE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A07E8-306D-512B-8782-0C3C8429B7D5}"/>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CDA3F30F-5120-8357-ED4E-6D62AFE29F66}"/>
              </a:ext>
            </a:extLst>
          </p:cNvPr>
          <p:cNvSpPr>
            <a:spLocks noGrp="1"/>
          </p:cNvSpPr>
          <p:nvPr>
            <p:ph type="title"/>
          </p:nvPr>
        </p:nvSpPr>
        <p:spPr/>
        <p:txBody>
          <a:bodyPr/>
          <a:lstStyle/>
          <a:p>
            <a:r>
              <a:rPr lang="en-US"/>
              <a:t>5. Cải thiện – Thực nghiệm với tập test mới</a:t>
            </a:r>
          </a:p>
        </p:txBody>
      </p:sp>
      <p:grpSp>
        <p:nvGrpSpPr>
          <p:cNvPr id="7" name="Group 6">
            <a:extLst>
              <a:ext uri="{FF2B5EF4-FFF2-40B4-BE49-F238E27FC236}">
                <a16:creationId xmlns:a16="http://schemas.microsoft.com/office/drawing/2014/main" id="{486BDEF0-6C55-1CAF-089C-8F78240F9BAF}"/>
              </a:ext>
            </a:extLst>
          </p:cNvPr>
          <p:cNvGrpSpPr/>
          <p:nvPr/>
        </p:nvGrpSpPr>
        <p:grpSpPr>
          <a:xfrm>
            <a:off x="338736" y="1509379"/>
            <a:ext cx="11667923" cy="508376"/>
            <a:chOff x="593038" y="1451913"/>
            <a:chExt cx="11410893" cy="508376"/>
          </a:xfrm>
        </p:grpSpPr>
        <p:sp>
          <p:nvSpPr>
            <p:cNvPr id="8" name="TextBox 7">
              <a:extLst>
                <a:ext uri="{FF2B5EF4-FFF2-40B4-BE49-F238E27FC236}">
                  <a16:creationId xmlns:a16="http://schemas.microsoft.com/office/drawing/2014/main" id="{A5C24EA5-A763-1771-0DBA-04D9CE111BDC}"/>
                </a:ext>
              </a:extLst>
            </p:cNvPr>
            <p:cNvSpPr txBox="1"/>
            <p:nvPr/>
          </p:nvSpPr>
          <p:spPr>
            <a:xfrm>
              <a:off x="1328530" y="1475268"/>
              <a:ext cx="10675401" cy="461665"/>
            </a:xfrm>
            <a:prstGeom prst="rect">
              <a:avLst/>
            </a:prstGeom>
            <a:noFill/>
          </p:spPr>
          <p:txBody>
            <a:bodyPr wrap="square" rtlCol="0">
              <a:spAutoFit/>
            </a:bodyPr>
            <a:lstStyle/>
            <a:p>
              <a:r>
                <a:rPr lang="en-US" sz="2400"/>
                <a:t>Test set có 61 id được chia làm 2 tập. </a:t>
              </a:r>
            </a:p>
          </p:txBody>
        </p:sp>
        <p:pic>
          <p:nvPicPr>
            <p:cNvPr id="9" name="Picture 8" descr="A blue arrow pointing to the right&#10;&#10;Description automatically generated">
              <a:extLst>
                <a:ext uri="{FF2B5EF4-FFF2-40B4-BE49-F238E27FC236}">
                  <a16:creationId xmlns:a16="http://schemas.microsoft.com/office/drawing/2014/main" id="{CD8F6341-8C81-A4BF-1F00-373E39988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38" y="1451913"/>
              <a:ext cx="667949" cy="508376"/>
            </a:xfrm>
            <a:prstGeom prst="rect">
              <a:avLst/>
            </a:prstGeom>
          </p:spPr>
        </p:pic>
      </p:grpSp>
      <p:sp>
        <p:nvSpPr>
          <p:cNvPr id="10" name="TextBox 9">
            <a:extLst>
              <a:ext uri="{FF2B5EF4-FFF2-40B4-BE49-F238E27FC236}">
                <a16:creationId xmlns:a16="http://schemas.microsoft.com/office/drawing/2014/main" id="{7362EA9C-9612-40B4-54C1-8039F6E631BC}"/>
              </a:ext>
            </a:extLst>
          </p:cNvPr>
          <p:cNvSpPr txBox="1"/>
          <p:nvPr/>
        </p:nvSpPr>
        <p:spPr>
          <a:xfrm>
            <a:off x="848378" y="2279417"/>
            <a:ext cx="10915864" cy="2031325"/>
          </a:xfrm>
          <a:prstGeom prst="rect">
            <a:avLst/>
          </a:prstGeom>
          <a:noFill/>
        </p:spPr>
        <p:txBody>
          <a:bodyPr wrap="square" rtlCol="0">
            <a:spAutoFit/>
          </a:bodyPr>
          <a:lstStyle/>
          <a:p>
            <a:pPr marL="285750" indent="-285750">
              <a:buFont typeface="Arial" panose="020B0604020202020204" pitchFamily="34" charset="0"/>
              <a:buChar char="•"/>
            </a:pPr>
            <a:r>
              <a:rPr lang="en-US" b="1">
                <a:latin typeface="Arial" panose="020B0604020202020204" pitchFamily="34" charset="0"/>
                <a:cs typeface="Arial" panose="020B0604020202020204" pitchFamily="34" charset="0"/>
              </a:rPr>
              <a:t> Gallery set</a:t>
            </a:r>
            <a:r>
              <a:rPr lang="vi-VN">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 Với</a:t>
            </a:r>
            <a:r>
              <a:rPr lang="vi-VN">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mỗi id, </a:t>
            </a:r>
            <a:r>
              <a:rPr lang="vi-VN">
                <a:latin typeface="Arial" panose="020B0604020202020204" pitchFamily="34" charset="0"/>
                <a:cs typeface="Arial" panose="020B0604020202020204" pitchFamily="34" charset="0"/>
              </a:rPr>
              <a:t>chọn một phiên chụp để tạo thành cơ sở dữ liệu gallery (gallery database).</a:t>
            </a:r>
            <a:endParaRPr lang="en-US">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a:latin typeface="Arial" panose="020B0604020202020204" pitchFamily="34" charset="0"/>
              <a:cs typeface="Arial" panose="020B0604020202020204" pitchFamily="34" charset="0"/>
            </a:endParaRPr>
          </a:p>
          <a:p>
            <a:pPr>
              <a:buFont typeface="Arial" panose="020B0604020202020204" pitchFamily="34" charset="0"/>
              <a:buChar char="•"/>
            </a:pPr>
            <a:r>
              <a:rPr lang="en-US" b="1">
                <a:latin typeface="Arial" panose="020B0604020202020204" pitchFamily="34" charset="0"/>
                <a:cs typeface="Arial" panose="020B0604020202020204" pitchFamily="34" charset="0"/>
              </a:rPr>
              <a:t>    Probe set </a:t>
            </a:r>
            <a:r>
              <a:rPr lang="vi-VN">
                <a:latin typeface="Arial" panose="020B0604020202020204" pitchFamily="34" charset="0"/>
                <a:cs typeface="Arial" panose="020B0604020202020204" pitchFamily="34" charset="0"/>
              </a:rPr>
              <a:t>:</a:t>
            </a:r>
            <a:r>
              <a:rPr lang="en-US">
                <a:latin typeface="Arial" panose="020B0604020202020204" pitchFamily="34" charset="0"/>
                <a:cs typeface="Arial" panose="020B0604020202020204" pitchFamily="34" charset="0"/>
              </a:rPr>
              <a:t> Còn lại</a:t>
            </a:r>
            <a:r>
              <a:rPr lang="vi-VN">
                <a:latin typeface="Arial" panose="020B0604020202020204" pitchFamily="34" charset="0"/>
                <a:cs typeface="Arial" panose="020B0604020202020204" pitchFamily="34" charset="0"/>
              </a:rPr>
              <a:t> 244 phiên chụp ảnh tương ứng với 61 </a:t>
            </a:r>
            <a:r>
              <a:rPr lang="en-US">
                <a:latin typeface="Arial" panose="020B0604020202020204" pitchFamily="34" charset="0"/>
                <a:cs typeface="Arial" panose="020B0604020202020204" pitchFamily="34" charset="0"/>
              </a:rPr>
              <a:t>id</a:t>
            </a:r>
            <a:r>
              <a:rPr lang="vi-VN">
                <a:latin typeface="Arial" panose="020B0604020202020204" pitchFamily="34" charset="0"/>
                <a:cs typeface="Arial" panose="020B0604020202020204" pitchFamily="34" charset="0"/>
              </a:rPr>
              <a:t> trên,</a:t>
            </a:r>
            <a:r>
              <a:rPr lang="en-US">
                <a:latin typeface="Arial" panose="020B0604020202020204" pitchFamily="34" charset="0"/>
                <a:cs typeface="Arial" panose="020B0604020202020204" pitchFamily="34" charset="0"/>
              </a:rPr>
              <a:t> được đưa vào probe set để đánh giá hiệu suất của bộ nhận diện</a:t>
            </a:r>
          </a:p>
          <a:p>
            <a:pPr>
              <a:buFont typeface="Arial" panose="020B0604020202020204" pitchFamily="34" charset="0"/>
              <a:buChar char="•"/>
            </a:pPr>
            <a:endParaRPr lang="en-US">
              <a:latin typeface="Arial" panose="020B0604020202020204" pitchFamily="34" charset="0"/>
              <a:cs typeface="Arial" panose="020B0604020202020204" pitchFamily="34" charset="0"/>
            </a:endParaRPr>
          </a:p>
          <a:p>
            <a:pPr>
              <a:buFont typeface="Arial" panose="020B0604020202020204" pitchFamily="34" charset="0"/>
              <a:buChar char="•"/>
            </a:pPr>
            <a:r>
              <a:rPr lang="en-US">
                <a:latin typeface="Arial" panose="020B0604020202020204" pitchFamily="34" charset="0"/>
                <a:cs typeface="Arial" panose="020B0604020202020204" pitchFamily="34" charset="0"/>
              </a:rPr>
              <a:t>    Sử dụng 2 bộ nhận diện tốt nhất của 2 phương án là bộ nhận diện có khả năng học cả 3 loại dữ liệu normal map, albedo và depthmap cùng lúc để so sánh.</a:t>
            </a:r>
          </a:p>
        </p:txBody>
      </p:sp>
      <p:graphicFrame>
        <p:nvGraphicFramePr>
          <p:cNvPr id="11" name="Table 10">
            <a:extLst>
              <a:ext uri="{FF2B5EF4-FFF2-40B4-BE49-F238E27FC236}">
                <a16:creationId xmlns:a16="http://schemas.microsoft.com/office/drawing/2014/main" id="{C7C46F30-B1C4-A7D3-B9B0-05841013175C}"/>
              </a:ext>
            </a:extLst>
          </p:cNvPr>
          <p:cNvGraphicFramePr>
            <a:graphicFrameLocks noGrp="1"/>
          </p:cNvGraphicFramePr>
          <p:nvPr>
            <p:extLst>
              <p:ext uri="{D42A27DB-BD31-4B8C-83A1-F6EECF244321}">
                <p14:modId xmlns:p14="http://schemas.microsoft.com/office/powerpoint/2010/main" val="3370940653"/>
              </p:ext>
            </p:extLst>
          </p:nvPr>
        </p:nvGraphicFramePr>
        <p:xfrm>
          <a:off x="2905758" y="4595760"/>
          <a:ext cx="6801104" cy="109728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33099451"/>
                    </a:ext>
                  </a:extLst>
                </a:gridCol>
                <a:gridCol w="2116667">
                  <a:extLst>
                    <a:ext uri="{9D8B030D-6E8A-4147-A177-3AD203B41FA5}">
                      <a16:colId xmlns:a16="http://schemas.microsoft.com/office/drawing/2014/main" val="2936813474"/>
                    </a:ext>
                  </a:extLst>
                </a:gridCol>
                <a:gridCol w="1975104">
                  <a:extLst>
                    <a:ext uri="{9D8B030D-6E8A-4147-A177-3AD203B41FA5}">
                      <a16:colId xmlns:a16="http://schemas.microsoft.com/office/drawing/2014/main" val="1233627166"/>
                    </a:ext>
                  </a:extLst>
                </a:gridCol>
              </a:tblGrid>
              <a:tr h="289284">
                <a:tc>
                  <a:txBody>
                    <a:bodyPr/>
                    <a:lstStyle/>
                    <a:p>
                      <a:endParaRPr lang="en-US"/>
                    </a:p>
                  </a:txBody>
                  <a:tcPr/>
                </a:tc>
                <a:tc>
                  <a:txBody>
                    <a:bodyPr/>
                    <a:lstStyle/>
                    <a:p>
                      <a:pPr algn="ctr"/>
                      <a:r>
                        <a:rPr lang="en-US"/>
                        <a:t>KNN_ Cosine</a:t>
                      </a:r>
                    </a:p>
                  </a:txBody>
                  <a:tcPr/>
                </a:tc>
                <a:tc>
                  <a:txBody>
                    <a:bodyPr/>
                    <a:lstStyle/>
                    <a:p>
                      <a:pPr algn="ctr"/>
                      <a:r>
                        <a:rPr lang="en-US"/>
                        <a:t>KNN_Euclidean</a:t>
                      </a:r>
                    </a:p>
                  </a:txBody>
                  <a:tcPr/>
                </a:tc>
                <a:extLst>
                  <a:ext uri="{0D108BD9-81ED-4DB2-BD59-A6C34878D82A}">
                    <a16:rowId xmlns:a16="http://schemas.microsoft.com/office/drawing/2014/main" val="874894678"/>
                  </a:ext>
                </a:extLst>
              </a:tr>
              <a:tr h="317361">
                <a:tc>
                  <a:txBody>
                    <a:bodyPr/>
                    <a:lstStyle/>
                    <a:p>
                      <a:pPr algn="ctr"/>
                      <a:r>
                        <a:rPr lang="en-US"/>
                        <a:t>Phuơng án cũ</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a:t>92,21%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92.21%</a:t>
                      </a:r>
                    </a:p>
                  </a:txBody>
                  <a:tcPr/>
                </a:tc>
                <a:extLst>
                  <a:ext uri="{0D108BD9-81ED-4DB2-BD59-A6C34878D82A}">
                    <a16:rowId xmlns:a16="http://schemas.microsoft.com/office/drawing/2014/main" val="1088319853"/>
                  </a:ext>
                </a:extLst>
              </a:tr>
              <a:tr h="317361">
                <a:tc>
                  <a:txBody>
                    <a:bodyPr/>
                    <a:lstStyle/>
                    <a:p>
                      <a:pPr algn="ctr"/>
                      <a:r>
                        <a:rPr lang="en-US"/>
                        <a:t>Phương án cải thiện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99.59%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0"/>
                        <a:t>98.77</a:t>
                      </a:r>
                      <a:r>
                        <a:rPr lang="en-US" b="1"/>
                        <a:t>%</a:t>
                      </a:r>
                    </a:p>
                  </a:txBody>
                  <a:tcPr/>
                </a:tc>
                <a:extLst>
                  <a:ext uri="{0D108BD9-81ED-4DB2-BD59-A6C34878D82A}">
                    <a16:rowId xmlns:a16="http://schemas.microsoft.com/office/drawing/2014/main" val="3500652995"/>
                  </a:ext>
                </a:extLst>
              </a:tr>
            </a:tbl>
          </a:graphicData>
        </a:graphic>
      </p:graphicFrame>
      <p:sp>
        <p:nvSpPr>
          <p:cNvPr id="12" name="TextBox 11">
            <a:extLst>
              <a:ext uri="{FF2B5EF4-FFF2-40B4-BE49-F238E27FC236}">
                <a16:creationId xmlns:a16="http://schemas.microsoft.com/office/drawing/2014/main" id="{9AAF0997-8F79-A9C2-E62A-969E8BD59428}"/>
              </a:ext>
            </a:extLst>
          </p:cNvPr>
          <p:cNvSpPr txBox="1"/>
          <p:nvPr/>
        </p:nvSpPr>
        <p:spPr>
          <a:xfrm>
            <a:off x="3341500" y="5717404"/>
            <a:ext cx="5929619" cy="369332"/>
          </a:xfrm>
          <a:prstGeom prst="rect">
            <a:avLst/>
          </a:prstGeom>
          <a:noFill/>
        </p:spPr>
        <p:txBody>
          <a:bodyPr wrap="square" rtlCol="0">
            <a:spAutoFit/>
          </a:bodyPr>
          <a:lstStyle/>
          <a:p>
            <a:r>
              <a:rPr lang="en-US" i="1">
                <a:solidFill>
                  <a:srgbClr val="FF0000"/>
                </a:solidFill>
              </a:rPr>
              <a:t>Kết quả nhận diện với K-NearNest-Neighbor trên gallery set</a:t>
            </a:r>
          </a:p>
        </p:txBody>
      </p:sp>
    </p:spTree>
    <p:extLst>
      <p:ext uri="{BB962C8B-B14F-4D97-AF65-F5344CB8AC3E}">
        <p14:creationId xmlns:p14="http://schemas.microsoft.com/office/powerpoint/2010/main" val="34352361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FEF41-6C35-71F5-05B8-9867808239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BD9E9-A2EB-CBEB-0320-1AB8CC52A672}"/>
              </a:ext>
            </a:extLst>
          </p:cNvPr>
          <p:cNvSpPr>
            <a:spLocks noGrp="1"/>
          </p:cNvSpPr>
          <p:nvPr>
            <p:ph type="title"/>
          </p:nvPr>
        </p:nvSpPr>
        <p:spPr/>
        <p:txBody>
          <a:bodyPr/>
          <a:lstStyle/>
          <a:p>
            <a:r>
              <a:rPr lang="en-US"/>
              <a:t>NỘI DUNG THUYẾT TRÌNH</a:t>
            </a:r>
          </a:p>
        </p:txBody>
      </p:sp>
      <p:sp>
        <p:nvSpPr>
          <p:cNvPr id="3" name="Content Placeholder 2">
            <a:extLst>
              <a:ext uri="{FF2B5EF4-FFF2-40B4-BE49-F238E27FC236}">
                <a16:creationId xmlns:a16="http://schemas.microsoft.com/office/drawing/2014/main" id="{53588F9D-C4E5-181E-5A8C-E3BCF80744B8}"/>
              </a:ext>
            </a:extLst>
          </p:cNvPr>
          <p:cNvSpPr>
            <a:spLocks noGrp="1"/>
          </p:cNvSpPr>
          <p:nvPr>
            <p:ph sz="quarter" idx="13"/>
          </p:nvPr>
        </p:nvSpPr>
        <p:spPr>
          <a:xfrm>
            <a:off x="385183" y="1081178"/>
            <a:ext cx="11514528" cy="4569814"/>
          </a:xfrm>
        </p:spPr>
        <p:txBody>
          <a:bodyPr/>
          <a:lstStyle/>
          <a:p>
            <a:pPr marL="514350" indent="-514350">
              <a:lnSpc>
                <a:spcPct val="150000"/>
              </a:lnSpc>
              <a:buFont typeface="+mj-lt"/>
              <a:buAutoNum type="arabicPeriod"/>
            </a:pPr>
            <a:r>
              <a:rPr lang="en-US"/>
              <a:t>Giới thiệu mục đích đề tài</a:t>
            </a:r>
          </a:p>
          <a:p>
            <a:pPr marL="514350" indent="-514350">
              <a:lnSpc>
                <a:spcPct val="150000"/>
              </a:lnSpc>
              <a:buFont typeface="+mj-lt"/>
              <a:buAutoNum type="arabicPeriod"/>
            </a:pPr>
            <a:r>
              <a:rPr lang="en-US"/>
              <a:t>Các hướng nghiên cứu hiện nay</a:t>
            </a:r>
          </a:p>
          <a:p>
            <a:pPr marL="514350" indent="-514350">
              <a:lnSpc>
                <a:spcPct val="150000"/>
              </a:lnSpc>
              <a:buFont typeface="+mj-lt"/>
              <a:buAutoNum type="arabicPeriod"/>
            </a:pPr>
            <a:r>
              <a:rPr lang="en-US"/>
              <a:t>Phương án thực hiện</a:t>
            </a:r>
          </a:p>
          <a:p>
            <a:pPr marL="514350" indent="-514350">
              <a:lnSpc>
                <a:spcPct val="150000"/>
              </a:lnSpc>
              <a:buFont typeface="+mj-lt"/>
              <a:buAutoNum type="arabicPeriod"/>
            </a:pPr>
            <a:r>
              <a:rPr lang="en-US"/>
              <a:t>Tổng kết kết quả</a:t>
            </a:r>
          </a:p>
          <a:p>
            <a:pPr marL="514350" indent="-514350">
              <a:lnSpc>
                <a:spcPct val="150000"/>
              </a:lnSpc>
              <a:buFont typeface="+mj-lt"/>
              <a:buAutoNum type="arabicPeriod"/>
            </a:pPr>
            <a:r>
              <a:rPr lang="en-US"/>
              <a:t>Cải thiện</a:t>
            </a:r>
          </a:p>
          <a:p>
            <a:pPr marL="514350" indent="-514350">
              <a:lnSpc>
                <a:spcPct val="150000"/>
              </a:lnSpc>
              <a:buFont typeface="+mj-lt"/>
              <a:buAutoNum type="arabicPeriod"/>
            </a:pPr>
            <a:r>
              <a:rPr lang="en-US">
                <a:solidFill>
                  <a:srgbClr val="FF0000"/>
                </a:solidFill>
              </a:rPr>
              <a:t>Kết luận</a:t>
            </a:r>
          </a:p>
        </p:txBody>
      </p:sp>
      <p:sp>
        <p:nvSpPr>
          <p:cNvPr id="4" name="Slide Number Placeholder 3">
            <a:extLst>
              <a:ext uri="{FF2B5EF4-FFF2-40B4-BE49-F238E27FC236}">
                <a16:creationId xmlns:a16="http://schemas.microsoft.com/office/drawing/2014/main" id="{CA3009C0-AD8A-0F6A-BB70-7A6AD53107C4}"/>
              </a:ext>
            </a:extLst>
          </p:cNvPr>
          <p:cNvSpPr>
            <a:spLocks noGrp="1"/>
          </p:cNvSpPr>
          <p:nvPr>
            <p:ph type="sldNum" sz="quarter" idx="12"/>
          </p:nvPr>
        </p:nvSpPr>
        <p:spPr/>
        <p:txBody>
          <a:bodyPr/>
          <a:lstStyle/>
          <a:p>
            <a:fld id="{9EA0BE3B-158A-4EDF-80DC-E394A0D1600F}" type="slidenum">
              <a:rPr lang="en-US" smtClean="0"/>
              <a:pPr/>
              <a:t>36</a:t>
            </a:fld>
            <a:endParaRPr lang="en-US"/>
          </a:p>
        </p:txBody>
      </p:sp>
    </p:spTree>
    <p:extLst>
      <p:ext uri="{BB962C8B-B14F-4D97-AF65-F5344CB8AC3E}">
        <p14:creationId xmlns:p14="http://schemas.microsoft.com/office/powerpoint/2010/main" val="1577665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DA01F-BF6A-24AF-7209-E56521A90B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CBCEF2-39F7-EB5E-4D95-E4FD34438B8A}"/>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Title 2">
            <a:extLst>
              <a:ext uri="{FF2B5EF4-FFF2-40B4-BE49-F238E27FC236}">
                <a16:creationId xmlns:a16="http://schemas.microsoft.com/office/drawing/2014/main" id="{A9F59E3B-1B2E-A4EE-4922-0013C30C9A8E}"/>
              </a:ext>
            </a:extLst>
          </p:cNvPr>
          <p:cNvSpPr>
            <a:spLocks noGrp="1"/>
          </p:cNvSpPr>
          <p:nvPr>
            <p:ph type="title"/>
          </p:nvPr>
        </p:nvSpPr>
        <p:spPr/>
        <p:txBody>
          <a:bodyPr/>
          <a:lstStyle/>
          <a:p>
            <a:r>
              <a:rPr lang="en-US"/>
              <a:t>5. Kết luận</a:t>
            </a:r>
          </a:p>
        </p:txBody>
      </p:sp>
      <p:grpSp>
        <p:nvGrpSpPr>
          <p:cNvPr id="4" name="Group 3">
            <a:extLst>
              <a:ext uri="{FF2B5EF4-FFF2-40B4-BE49-F238E27FC236}">
                <a16:creationId xmlns:a16="http://schemas.microsoft.com/office/drawing/2014/main" id="{5525C8C8-B1A6-6FD7-C7D2-E9A69BC1E849}"/>
              </a:ext>
            </a:extLst>
          </p:cNvPr>
          <p:cNvGrpSpPr/>
          <p:nvPr/>
        </p:nvGrpSpPr>
        <p:grpSpPr>
          <a:xfrm>
            <a:off x="338736" y="1144100"/>
            <a:ext cx="11667923" cy="508376"/>
            <a:chOff x="593038" y="1451913"/>
            <a:chExt cx="11410893" cy="508376"/>
          </a:xfrm>
        </p:grpSpPr>
        <p:sp>
          <p:nvSpPr>
            <p:cNvPr id="5" name="TextBox 4">
              <a:extLst>
                <a:ext uri="{FF2B5EF4-FFF2-40B4-BE49-F238E27FC236}">
                  <a16:creationId xmlns:a16="http://schemas.microsoft.com/office/drawing/2014/main" id="{D8C024F9-6DC1-8C63-B686-F632AAB4A606}"/>
                </a:ext>
              </a:extLst>
            </p:cNvPr>
            <p:cNvSpPr txBox="1"/>
            <p:nvPr/>
          </p:nvSpPr>
          <p:spPr>
            <a:xfrm>
              <a:off x="1328530" y="1451913"/>
              <a:ext cx="10675401" cy="461665"/>
            </a:xfrm>
            <a:prstGeom prst="rect">
              <a:avLst/>
            </a:prstGeom>
            <a:noFill/>
          </p:spPr>
          <p:txBody>
            <a:bodyPr wrap="square" rtlCol="0">
              <a:spAutoFit/>
            </a:bodyPr>
            <a:lstStyle/>
            <a:p>
              <a:r>
                <a:rPr lang="en-US" sz="2400"/>
                <a:t>Đóng góp</a:t>
              </a:r>
            </a:p>
          </p:txBody>
        </p:sp>
        <p:pic>
          <p:nvPicPr>
            <p:cNvPr id="6" name="Picture 5" descr="A blue arrow pointing to the right&#10;&#10;Description automatically generated">
              <a:extLst>
                <a:ext uri="{FF2B5EF4-FFF2-40B4-BE49-F238E27FC236}">
                  <a16:creationId xmlns:a16="http://schemas.microsoft.com/office/drawing/2014/main" id="{14FFF922-A46E-278F-C63F-8370E464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38" y="1451913"/>
              <a:ext cx="667949" cy="508376"/>
            </a:xfrm>
            <a:prstGeom prst="rect">
              <a:avLst/>
            </a:prstGeom>
          </p:spPr>
        </p:pic>
      </p:grpSp>
      <p:sp>
        <p:nvSpPr>
          <p:cNvPr id="8" name="TextBox 7">
            <a:extLst>
              <a:ext uri="{FF2B5EF4-FFF2-40B4-BE49-F238E27FC236}">
                <a16:creationId xmlns:a16="http://schemas.microsoft.com/office/drawing/2014/main" id="{D562A7A5-B770-135D-0345-0BACC3DE5EEC}"/>
              </a:ext>
            </a:extLst>
          </p:cNvPr>
          <p:cNvSpPr txBox="1"/>
          <p:nvPr/>
        </p:nvSpPr>
        <p:spPr>
          <a:xfrm>
            <a:off x="1090795" y="1605765"/>
            <a:ext cx="10664301" cy="2585323"/>
          </a:xfrm>
          <a:prstGeom prst="rect">
            <a:avLst/>
          </a:prstGeom>
          <a:noFill/>
        </p:spPr>
        <p:txBody>
          <a:bodyPr wrap="square" rtlCol="0">
            <a:spAutoFit/>
          </a:bodyPr>
          <a:lstStyle/>
          <a:p>
            <a:pPr marL="285750" indent="-285750">
              <a:buFont typeface="Arial" panose="020B0604020202020204" pitchFamily="34" charset="0"/>
              <a:buChar char="•"/>
            </a:pPr>
            <a:r>
              <a:rPr lang="en-US" b="1"/>
              <a:t>Đồ án xây dựng bộ nhận diện khuôn mặt có khả năng học đồng thời thông tin 2D và thông tin 3D cùng một lúc. Trong đó, dữ liệu được tái tạo từ các ảnh 2D bằng phương pháp photometric stereo. Qua kết quả thực nghiệm có thể thấy việc tích hợp thêm thông tin vào bộ nhận diện có thể cải thiện hiệu suất. </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Ngoài ra phương pháp photometric loại bỏ yếu tố ánh sáng đến quyết định của bộ nhận diện.</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Sử dụng multi task để thu được embedding tinh khiết hơn cho quá trình nhận diện danh tính (lọc bỏ kính, giới tính, góc nhìn khuôn mặt, cảm xúc, râu), giúp tạo ra bộ nhận diện có khả năng nhận diện bất biến với các yếu tố trên</a:t>
            </a:r>
            <a:endParaRPr lang="vi-VN"/>
          </a:p>
        </p:txBody>
      </p:sp>
      <p:grpSp>
        <p:nvGrpSpPr>
          <p:cNvPr id="9" name="Group 8">
            <a:extLst>
              <a:ext uri="{FF2B5EF4-FFF2-40B4-BE49-F238E27FC236}">
                <a16:creationId xmlns:a16="http://schemas.microsoft.com/office/drawing/2014/main" id="{60527FE6-D15D-8C61-3303-2398C8F0D61D}"/>
              </a:ext>
            </a:extLst>
          </p:cNvPr>
          <p:cNvGrpSpPr/>
          <p:nvPr/>
        </p:nvGrpSpPr>
        <p:grpSpPr>
          <a:xfrm>
            <a:off x="338736" y="4322645"/>
            <a:ext cx="11667923" cy="508376"/>
            <a:chOff x="593038" y="1451913"/>
            <a:chExt cx="11410893" cy="508376"/>
          </a:xfrm>
        </p:grpSpPr>
        <p:sp>
          <p:nvSpPr>
            <p:cNvPr id="10" name="TextBox 9">
              <a:extLst>
                <a:ext uri="{FF2B5EF4-FFF2-40B4-BE49-F238E27FC236}">
                  <a16:creationId xmlns:a16="http://schemas.microsoft.com/office/drawing/2014/main" id="{F5AE1516-FE04-69CC-1177-BDF9D908C6A3}"/>
                </a:ext>
              </a:extLst>
            </p:cNvPr>
            <p:cNvSpPr txBox="1"/>
            <p:nvPr/>
          </p:nvSpPr>
          <p:spPr>
            <a:xfrm>
              <a:off x="1328530" y="1475268"/>
              <a:ext cx="10675401" cy="461665"/>
            </a:xfrm>
            <a:prstGeom prst="rect">
              <a:avLst/>
            </a:prstGeom>
            <a:noFill/>
          </p:spPr>
          <p:txBody>
            <a:bodyPr wrap="square" rtlCol="0">
              <a:spAutoFit/>
            </a:bodyPr>
            <a:lstStyle/>
            <a:p>
              <a:r>
                <a:rPr lang="en-US" sz="2400"/>
                <a:t>Hướng phát triển của đồ án</a:t>
              </a:r>
            </a:p>
          </p:txBody>
        </p:sp>
        <p:pic>
          <p:nvPicPr>
            <p:cNvPr id="11" name="Picture 10" descr="A blue arrow pointing to the right&#10;&#10;Description automatically generated">
              <a:extLst>
                <a:ext uri="{FF2B5EF4-FFF2-40B4-BE49-F238E27FC236}">
                  <a16:creationId xmlns:a16="http://schemas.microsoft.com/office/drawing/2014/main" id="{3573C9B4-B365-B3BA-490B-09E025916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38" y="1451913"/>
              <a:ext cx="667949" cy="508376"/>
            </a:xfrm>
            <a:prstGeom prst="rect">
              <a:avLst/>
            </a:prstGeom>
          </p:spPr>
        </p:pic>
      </p:grpSp>
      <p:sp>
        <p:nvSpPr>
          <p:cNvPr id="7" name="TextBox 6">
            <a:extLst>
              <a:ext uri="{FF2B5EF4-FFF2-40B4-BE49-F238E27FC236}">
                <a16:creationId xmlns:a16="http://schemas.microsoft.com/office/drawing/2014/main" id="{ABF1E4BB-C696-9012-1DCC-88622096E054}"/>
              </a:ext>
            </a:extLst>
          </p:cNvPr>
          <p:cNvSpPr txBox="1"/>
          <p:nvPr/>
        </p:nvSpPr>
        <p:spPr>
          <a:xfrm>
            <a:off x="1021731" y="4877732"/>
            <a:ext cx="10664301" cy="1200329"/>
          </a:xfrm>
          <a:prstGeom prst="rect">
            <a:avLst/>
          </a:prstGeom>
          <a:noFill/>
        </p:spPr>
        <p:txBody>
          <a:bodyPr wrap="square" rtlCol="0">
            <a:spAutoFit/>
          </a:bodyPr>
          <a:lstStyle/>
          <a:p>
            <a:pPr marL="285750" indent="-285750">
              <a:buFont typeface="Arial" panose="020B0604020202020204" pitchFamily="34" charset="0"/>
              <a:buChar char="•"/>
            </a:pPr>
            <a:r>
              <a:rPr lang="en-US" b="1"/>
              <a:t>Thu thập nhiều dữ liệu nhiều người hơn và sâu hơn, đa dạng thông tin hơn như tuổi tác, đa dạng cảm xúc hơn, độ che khuất (đeo khẩu trang, tay che mặt, …)</a:t>
            </a:r>
          </a:p>
          <a:p>
            <a:pPr marL="285750" indent="-285750">
              <a:buFont typeface="Arial" panose="020B0604020202020204" pitchFamily="34" charset="0"/>
              <a:buChar char="•"/>
            </a:pPr>
            <a:endParaRPr lang="en-US" b="1"/>
          </a:p>
          <a:p>
            <a:pPr marL="285750" indent="-285750">
              <a:buFont typeface="Arial" panose="020B0604020202020204" pitchFamily="34" charset="0"/>
              <a:buChar char="•"/>
            </a:pPr>
            <a:r>
              <a:rPr lang="en-US" b="1"/>
              <a:t>Xây dựng hệ thống triển khai thực tế</a:t>
            </a:r>
          </a:p>
        </p:txBody>
      </p:sp>
    </p:spTree>
    <p:extLst>
      <p:ext uri="{BB962C8B-B14F-4D97-AF65-F5344CB8AC3E}">
        <p14:creationId xmlns:p14="http://schemas.microsoft.com/office/powerpoint/2010/main" val="3306134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38</a:t>
            </a:fld>
            <a:endParaRPr lang="en-US"/>
          </a:p>
        </p:txBody>
      </p:sp>
    </p:spTree>
    <p:extLst>
      <p:ext uri="{BB962C8B-B14F-4D97-AF65-F5344CB8AC3E}">
        <p14:creationId xmlns:p14="http://schemas.microsoft.com/office/powerpoint/2010/main" val="2790627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0787B-E08C-E251-1D23-2D5539E30EEF}"/>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AD48E60D-DEF0-BEA2-727C-C727D8E71CD6}"/>
              </a:ext>
            </a:extLst>
          </p:cNvPr>
          <p:cNvSpPr txBox="1">
            <a:spLocks/>
          </p:cNvSpPr>
          <p:nvPr/>
        </p:nvSpPr>
        <p:spPr>
          <a:xfrm>
            <a:off x="5311302" y="2869457"/>
            <a:ext cx="5979564"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Phân tích dữ liệu</a:t>
            </a:r>
          </a:p>
        </p:txBody>
      </p:sp>
      <p:sp>
        <p:nvSpPr>
          <p:cNvPr id="3" name="Slide Number Placeholder 2">
            <a:extLst>
              <a:ext uri="{FF2B5EF4-FFF2-40B4-BE49-F238E27FC236}">
                <a16:creationId xmlns:a16="http://schemas.microsoft.com/office/drawing/2014/main" id="{C39C9AA8-5A49-D170-3EAC-A17BE7943E35}"/>
              </a:ext>
            </a:extLst>
          </p:cNvPr>
          <p:cNvSpPr>
            <a:spLocks noGrp="1"/>
          </p:cNvSpPr>
          <p:nvPr>
            <p:ph type="sldNum" sz="quarter" idx="12"/>
          </p:nvPr>
        </p:nvSpPr>
        <p:spPr/>
        <p:txBody>
          <a:bodyPr/>
          <a:lstStyle/>
          <a:p>
            <a:fld id="{9EA0BE3B-158A-4EDF-80DC-E394A0D1600F}" type="slidenum">
              <a:rPr lang="en-US" smtClean="0"/>
              <a:pPr/>
              <a:t>39</a:t>
            </a:fld>
            <a:endParaRPr lang="en-US"/>
          </a:p>
        </p:txBody>
      </p:sp>
    </p:spTree>
    <p:extLst>
      <p:ext uri="{BB962C8B-B14F-4D97-AF65-F5344CB8AC3E}">
        <p14:creationId xmlns:p14="http://schemas.microsoft.com/office/powerpoint/2010/main" val="223391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1. Giới thiệu đề tài</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4</a:t>
            </a:fld>
            <a:endParaRPr lang="en-US"/>
          </a:p>
        </p:txBody>
      </p:sp>
      <p:grpSp>
        <p:nvGrpSpPr>
          <p:cNvPr id="4" name="Group 3">
            <a:extLst>
              <a:ext uri="{FF2B5EF4-FFF2-40B4-BE49-F238E27FC236}">
                <a16:creationId xmlns:a16="http://schemas.microsoft.com/office/drawing/2014/main" id="{FFC26FA3-1EFD-B827-BD4A-045602298C13}"/>
              </a:ext>
            </a:extLst>
          </p:cNvPr>
          <p:cNvGrpSpPr/>
          <p:nvPr/>
        </p:nvGrpSpPr>
        <p:grpSpPr>
          <a:xfrm>
            <a:off x="338736" y="1198899"/>
            <a:ext cx="11305274" cy="830997"/>
            <a:chOff x="483558" y="1498624"/>
            <a:chExt cx="11305274" cy="830997"/>
          </a:xfrm>
        </p:grpSpPr>
        <p:sp>
          <p:nvSpPr>
            <p:cNvPr id="5" name="TextBox 4">
              <a:extLst>
                <a:ext uri="{FF2B5EF4-FFF2-40B4-BE49-F238E27FC236}">
                  <a16:creationId xmlns:a16="http://schemas.microsoft.com/office/drawing/2014/main" id="{43E72DAB-FBE3-6049-62FB-93B62CAEB9D8}"/>
                </a:ext>
              </a:extLst>
            </p:cNvPr>
            <p:cNvSpPr txBox="1"/>
            <p:nvPr/>
          </p:nvSpPr>
          <p:spPr>
            <a:xfrm>
              <a:off x="1292760" y="1498624"/>
              <a:ext cx="10496072" cy="830997"/>
            </a:xfrm>
            <a:prstGeom prst="rect">
              <a:avLst/>
            </a:prstGeom>
            <a:noFill/>
          </p:spPr>
          <p:txBody>
            <a:bodyPr wrap="square" rtlCol="0">
              <a:spAutoFit/>
            </a:bodyPr>
            <a:lstStyle/>
            <a:p>
              <a:r>
                <a:rPr lang="en-US" sz="2400">
                  <a:solidFill>
                    <a:srgbClr val="FF0000"/>
                  </a:solidFill>
                </a:rPr>
                <a:t>Nhận diện khuôn mặt </a:t>
              </a:r>
              <a:r>
                <a:rPr lang="en-US" sz="2400"/>
                <a:t>một trong những lĩnh vực trọng tâm của Computer Vision và AI nói chung.</a:t>
              </a:r>
            </a:p>
          </p:txBody>
        </p:sp>
        <p:pic>
          <p:nvPicPr>
            <p:cNvPr id="7" name="Picture 6" descr="A blue arrow pointing to the right&#10;&#10;Description automatically generated">
              <a:extLst>
                <a:ext uri="{FF2B5EF4-FFF2-40B4-BE49-F238E27FC236}">
                  <a16:creationId xmlns:a16="http://schemas.microsoft.com/office/drawing/2014/main" id="{AADEB7BE-64C8-77D4-C2BD-4B46E2C00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58" y="1659934"/>
              <a:ext cx="667949" cy="508376"/>
            </a:xfrm>
            <a:prstGeom prst="rect">
              <a:avLst/>
            </a:prstGeom>
          </p:spPr>
        </p:pic>
      </p:grpSp>
      <p:sp>
        <p:nvSpPr>
          <p:cNvPr id="8" name="TextBox 7">
            <a:extLst>
              <a:ext uri="{FF2B5EF4-FFF2-40B4-BE49-F238E27FC236}">
                <a16:creationId xmlns:a16="http://schemas.microsoft.com/office/drawing/2014/main" id="{5BBDDBAB-7770-2897-87F5-06E55560950A}"/>
              </a:ext>
            </a:extLst>
          </p:cNvPr>
          <p:cNvSpPr txBox="1"/>
          <p:nvPr/>
        </p:nvSpPr>
        <p:spPr>
          <a:xfrm>
            <a:off x="794462" y="2210843"/>
            <a:ext cx="10603075" cy="3785652"/>
          </a:xfrm>
          <a:prstGeom prst="rect">
            <a:avLst/>
          </a:prstGeom>
          <a:noFill/>
        </p:spPr>
        <p:txBody>
          <a:bodyPr wrap="square" rtlCol="0">
            <a:spAutoFit/>
          </a:bodyPr>
          <a:lstStyle/>
          <a:p>
            <a:pPr marL="285750" indent="-285750">
              <a:buFont typeface="Arial" panose="020B0604020202020204" pitchFamily="34" charset="0"/>
              <a:buChar char="•"/>
            </a:pPr>
            <a:r>
              <a:rPr lang="en-US" sz="2400"/>
              <a:t>Ứng dụng đa dạng, có thể tích hợp vào nhiều hệ thống hiện có trong thực tế.</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Thiệt hại nghiêm trọng nếu được triển khai một cách hời hợt.</a:t>
            </a:r>
          </a:p>
        </p:txBody>
      </p:sp>
      <p:grpSp>
        <p:nvGrpSpPr>
          <p:cNvPr id="11" name="Group 10">
            <a:extLst>
              <a:ext uri="{FF2B5EF4-FFF2-40B4-BE49-F238E27FC236}">
                <a16:creationId xmlns:a16="http://schemas.microsoft.com/office/drawing/2014/main" id="{D576531E-00D6-DD0D-2008-A6E43C11028D}"/>
              </a:ext>
            </a:extLst>
          </p:cNvPr>
          <p:cNvGrpSpPr/>
          <p:nvPr/>
        </p:nvGrpSpPr>
        <p:grpSpPr>
          <a:xfrm>
            <a:off x="2005372" y="3134411"/>
            <a:ext cx="1845268" cy="2425454"/>
            <a:chOff x="2035852" y="3213924"/>
            <a:chExt cx="1809896" cy="2478868"/>
          </a:xfrm>
        </p:grpSpPr>
        <p:pic>
          <p:nvPicPr>
            <p:cNvPr id="9" name="Picture 8">
              <a:extLst>
                <a:ext uri="{FF2B5EF4-FFF2-40B4-BE49-F238E27FC236}">
                  <a16:creationId xmlns:a16="http://schemas.microsoft.com/office/drawing/2014/main" id="{66AAE0E7-8992-5FE3-FCCF-976AC0DE909A}"/>
                </a:ext>
              </a:extLst>
            </p:cNvPr>
            <p:cNvPicPr>
              <a:picLocks noChangeAspect="1"/>
            </p:cNvPicPr>
            <p:nvPr/>
          </p:nvPicPr>
          <p:blipFill>
            <a:blip r:embed="rId3"/>
            <a:stretch>
              <a:fillRect/>
            </a:stretch>
          </p:blipFill>
          <p:spPr>
            <a:xfrm>
              <a:off x="2035852" y="3213924"/>
              <a:ext cx="1809896" cy="2065725"/>
            </a:xfrm>
            <a:prstGeom prst="rect">
              <a:avLst/>
            </a:prstGeom>
          </p:spPr>
        </p:pic>
        <p:sp>
          <p:nvSpPr>
            <p:cNvPr id="10" name="TextBox 9">
              <a:extLst>
                <a:ext uri="{FF2B5EF4-FFF2-40B4-BE49-F238E27FC236}">
                  <a16:creationId xmlns:a16="http://schemas.microsoft.com/office/drawing/2014/main" id="{D8DC6E25-18C0-BE56-8F40-DFE083E19F1E}"/>
                </a:ext>
              </a:extLst>
            </p:cNvPr>
            <p:cNvSpPr txBox="1"/>
            <p:nvPr/>
          </p:nvSpPr>
          <p:spPr>
            <a:xfrm>
              <a:off x="2483599" y="5315326"/>
              <a:ext cx="914400" cy="377466"/>
            </a:xfrm>
            <a:prstGeom prst="rect">
              <a:avLst/>
            </a:prstGeom>
            <a:noFill/>
          </p:spPr>
          <p:txBody>
            <a:bodyPr wrap="square" rtlCol="0">
              <a:spAutoFit/>
            </a:bodyPr>
            <a:lstStyle/>
            <a:p>
              <a:r>
                <a:rPr lang="en-US" b="1"/>
                <a:t>Face id</a:t>
              </a:r>
            </a:p>
          </p:txBody>
        </p:sp>
      </p:grpSp>
      <p:sp>
        <p:nvSpPr>
          <p:cNvPr id="12" name="AutoShape 2" descr="Sân bay nhận dạng khuôn mặt ra sao?">
            <a:extLst>
              <a:ext uri="{FF2B5EF4-FFF2-40B4-BE49-F238E27FC236}">
                <a16:creationId xmlns:a16="http://schemas.microsoft.com/office/drawing/2014/main" id="{E81C4124-9CC8-A53C-C94E-5455DCC6E70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a:extLst>
              <a:ext uri="{FF2B5EF4-FFF2-40B4-BE49-F238E27FC236}">
                <a16:creationId xmlns:a16="http://schemas.microsoft.com/office/drawing/2014/main" id="{404601DA-7011-47DB-1FCE-F5C1693BA6A9}"/>
              </a:ext>
            </a:extLst>
          </p:cNvPr>
          <p:cNvPicPr>
            <a:picLocks noChangeAspect="1"/>
          </p:cNvPicPr>
          <p:nvPr/>
        </p:nvPicPr>
        <p:blipFill>
          <a:blip r:embed="rId4"/>
          <a:stretch>
            <a:fillRect/>
          </a:stretch>
        </p:blipFill>
        <p:spPr>
          <a:xfrm>
            <a:off x="6096000" y="3072064"/>
            <a:ext cx="3777156" cy="2113964"/>
          </a:xfrm>
          <a:prstGeom prst="rect">
            <a:avLst/>
          </a:prstGeom>
        </p:spPr>
      </p:pic>
      <p:sp>
        <p:nvSpPr>
          <p:cNvPr id="15" name="TextBox 14">
            <a:extLst>
              <a:ext uri="{FF2B5EF4-FFF2-40B4-BE49-F238E27FC236}">
                <a16:creationId xmlns:a16="http://schemas.microsoft.com/office/drawing/2014/main" id="{3E9CAF47-E552-EA7B-8698-9E5BF97342A6}"/>
              </a:ext>
            </a:extLst>
          </p:cNvPr>
          <p:cNvSpPr txBox="1"/>
          <p:nvPr/>
        </p:nvSpPr>
        <p:spPr>
          <a:xfrm>
            <a:off x="6095999" y="5235042"/>
            <a:ext cx="3979569" cy="369332"/>
          </a:xfrm>
          <a:prstGeom prst="rect">
            <a:avLst/>
          </a:prstGeom>
          <a:noFill/>
        </p:spPr>
        <p:txBody>
          <a:bodyPr wrap="square" rtlCol="0">
            <a:spAutoFit/>
          </a:bodyPr>
          <a:lstStyle/>
          <a:p>
            <a:r>
              <a:rPr lang="en-US" b="1"/>
              <a:t>Nhận diện khuôn mặt tại cổng sân bay</a:t>
            </a:r>
          </a:p>
        </p:txBody>
      </p:sp>
    </p:spTree>
    <p:extLst>
      <p:ext uri="{BB962C8B-B14F-4D97-AF65-F5344CB8AC3E}">
        <p14:creationId xmlns:p14="http://schemas.microsoft.com/office/powerpoint/2010/main" val="3505952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D5E21-45EE-B88E-C32B-255EFA245A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24AE342-3633-B92F-34E3-E28983431241}"/>
              </a:ext>
            </a:extLst>
          </p:cNvPr>
          <p:cNvSpPr>
            <a:spLocks noGrp="1"/>
          </p:cNvSpPr>
          <p:nvPr>
            <p:ph type="title"/>
          </p:nvPr>
        </p:nvSpPr>
        <p:spPr/>
        <p:txBody>
          <a:bodyPr/>
          <a:lstStyle/>
          <a:p>
            <a:r>
              <a:rPr lang="en-US"/>
              <a:t>Số lượng id theo số lượng phiên chụp</a:t>
            </a:r>
          </a:p>
        </p:txBody>
      </p:sp>
      <p:sp>
        <p:nvSpPr>
          <p:cNvPr id="2" name="Slide Number Placeholder 1">
            <a:extLst>
              <a:ext uri="{FF2B5EF4-FFF2-40B4-BE49-F238E27FC236}">
                <a16:creationId xmlns:a16="http://schemas.microsoft.com/office/drawing/2014/main" id="{D94DCCB0-752E-DFB9-5980-1B67EE19570C}"/>
              </a:ext>
            </a:extLst>
          </p:cNvPr>
          <p:cNvSpPr>
            <a:spLocks noGrp="1"/>
          </p:cNvSpPr>
          <p:nvPr>
            <p:ph type="sldNum" sz="quarter" idx="12"/>
          </p:nvPr>
        </p:nvSpPr>
        <p:spPr/>
        <p:txBody>
          <a:bodyPr/>
          <a:lstStyle/>
          <a:p>
            <a:fld id="{9EA0BE3B-158A-4EDF-80DC-E394A0D1600F}" type="slidenum">
              <a:rPr lang="en-US" smtClean="0"/>
              <a:pPr/>
              <a:t>40</a:t>
            </a:fld>
            <a:endParaRPr lang="en-US"/>
          </a:p>
        </p:txBody>
      </p:sp>
      <p:pic>
        <p:nvPicPr>
          <p:cNvPr id="5" name="Picture 4">
            <a:extLst>
              <a:ext uri="{FF2B5EF4-FFF2-40B4-BE49-F238E27FC236}">
                <a16:creationId xmlns:a16="http://schemas.microsoft.com/office/drawing/2014/main" id="{CC9C3B27-E663-CC60-6130-4A88DB273BD9}"/>
              </a:ext>
            </a:extLst>
          </p:cNvPr>
          <p:cNvPicPr>
            <a:picLocks noChangeAspect="1"/>
          </p:cNvPicPr>
          <p:nvPr/>
        </p:nvPicPr>
        <p:blipFill>
          <a:blip r:embed="rId2"/>
          <a:stretch>
            <a:fillRect/>
          </a:stretch>
        </p:blipFill>
        <p:spPr>
          <a:xfrm>
            <a:off x="127754" y="1371848"/>
            <a:ext cx="11936491" cy="3705742"/>
          </a:xfrm>
          <a:prstGeom prst="rect">
            <a:avLst/>
          </a:prstGeom>
        </p:spPr>
      </p:pic>
      <p:sp>
        <p:nvSpPr>
          <p:cNvPr id="6" name="TextBox 5">
            <a:extLst>
              <a:ext uri="{FF2B5EF4-FFF2-40B4-BE49-F238E27FC236}">
                <a16:creationId xmlns:a16="http://schemas.microsoft.com/office/drawing/2014/main" id="{0840217F-E486-A533-26DC-6B9C636227BE}"/>
              </a:ext>
            </a:extLst>
          </p:cNvPr>
          <p:cNvSpPr txBox="1"/>
          <p:nvPr/>
        </p:nvSpPr>
        <p:spPr>
          <a:xfrm>
            <a:off x="2653440" y="5121446"/>
            <a:ext cx="6885118" cy="400110"/>
          </a:xfrm>
          <a:prstGeom prst="rect">
            <a:avLst/>
          </a:prstGeom>
          <a:noFill/>
        </p:spPr>
        <p:txBody>
          <a:bodyPr wrap="square" rtlCol="0">
            <a:spAutoFit/>
          </a:bodyPr>
          <a:lstStyle/>
          <a:p>
            <a:pPr algn="ctr"/>
            <a:r>
              <a:rPr lang="en-US" sz="2000" b="1">
                <a:solidFill>
                  <a:srgbClr val="FF0000"/>
                </a:solidFill>
              </a:rPr>
              <a:t>Phân bổ số lượng id (trục x) theo số lượng phiên chụp (trục y)</a:t>
            </a:r>
          </a:p>
        </p:txBody>
      </p:sp>
    </p:spTree>
    <p:extLst>
      <p:ext uri="{BB962C8B-B14F-4D97-AF65-F5344CB8AC3E}">
        <p14:creationId xmlns:p14="http://schemas.microsoft.com/office/powerpoint/2010/main" val="801603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6612E-4C81-1593-BF85-F1D7CDEDDDF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3B95B46-1D71-695C-F56C-11DC1B4DFC30}"/>
              </a:ext>
            </a:extLst>
          </p:cNvPr>
          <p:cNvSpPr>
            <a:spLocks noGrp="1"/>
          </p:cNvSpPr>
          <p:nvPr>
            <p:ph type="title"/>
          </p:nvPr>
        </p:nvSpPr>
        <p:spPr/>
        <p:txBody>
          <a:bodyPr/>
          <a:lstStyle/>
          <a:p>
            <a:r>
              <a:rPr lang="en-US"/>
              <a:t>Số lượng phiên chụp đeo kính và không đeo kính</a:t>
            </a:r>
          </a:p>
        </p:txBody>
      </p:sp>
      <p:sp>
        <p:nvSpPr>
          <p:cNvPr id="2" name="Slide Number Placeholder 1">
            <a:extLst>
              <a:ext uri="{FF2B5EF4-FFF2-40B4-BE49-F238E27FC236}">
                <a16:creationId xmlns:a16="http://schemas.microsoft.com/office/drawing/2014/main" id="{E264D26E-2776-8F85-7D95-C10E809070C8}"/>
              </a:ext>
            </a:extLst>
          </p:cNvPr>
          <p:cNvSpPr>
            <a:spLocks noGrp="1"/>
          </p:cNvSpPr>
          <p:nvPr>
            <p:ph type="sldNum" sz="quarter" idx="12"/>
          </p:nvPr>
        </p:nvSpPr>
        <p:spPr/>
        <p:txBody>
          <a:bodyPr/>
          <a:lstStyle/>
          <a:p>
            <a:fld id="{9EA0BE3B-158A-4EDF-80DC-E394A0D1600F}" type="slidenum">
              <a:rPr lang="en-US" smtClean="0"/>
              <a:pPr/>
              <a:t>41</a:t>
            </a:fld>
            <a:endParaRPr lang="en-US"/>
          </a:p>
        </p:txBody>
      </p:sp>
      <p:sp>
        <p:nvSpPr>
          <p:cNvPr id="6" name="TextBox 5">
            <a:extLst>
              <a:ext uri="{FF2B5EF4-FFF2-40B4-BE49-F238E27FC236}">
                <a16:creationId xmlns:a16="http://schemas.microsoft.com/office/drawing/2014/main" id="{0B86F5B2-BDF7-822B-33E5-9815E1B628F4}"/>
              </a:ext>
            </a:extLst>
          </p:cNvPr>
          <p:cNvSpPr txBox="1"/>
          <p:nvPr/>
        </p:nvSpPr>
        <p:spPr>
          <a:xfrm>
            <a:off x="1984025" y="5280063"/>
            <a:ext cx="6282727" cy="400110"/>
          </a:xfrm>
          <a:prstGeom prst="rect">
            <a:avLst/>
          </a:prstGeom>
          <a:noFill/>
        </p:spPr>
        <p:txBody>
          <a:bodyPr wrap="square" rtlCol="0">
            <a:spAutoFit/>
          </a:bodyPr>
          <a:lstStyle/>
          <a:p>
            <a:pPr algn="ctr"/>
            <a:r>
              <a:rPr lang="en-US" sz="2000" b="1">
                <a:solidFill>
                  <a:srgbClr val="FF0000"/>
                </a:solidFill>
              </a:rPr>
              <a:t>Phân bổ số lượng phiên chụp đeo kính và không đeo kính</a:t>
            </a:r>
          </a:p>
        </p:txBody>
      </p:sp>
      <p:sp>
        <p:nvSpPr>
          <p:cNvPr id="9" name="TextBox 8">
            <a:extLst>
              <a:ext uri="{FF2B5EF4-FFF2-40B4-BE49-F238E27FC236}">
                <a16:creationId xmlns:a16="http://schemas.microsoft.com/office/drawing/2014/main" id="{2F602C17-38AE-3B72-3AFC-9297C7F90FE7}"/>
              </a:ext>
            </a:extLst>
          </p:cNvPr>
          <p:cNvSpPr txBox="1"/>
          <p:nvPr/>
        </p:nvSpPr>
        <p:spPr>
          <a:xfrm>
            <a:off x="10168689" y="2874108"/>
            <a:ext cx="2023311" cy="923330"/>
          </a:xfrm>
          <a:prstGeom prst="rect">
            <a:avLst/>
          </a:prstGeom>
          <a:noFill/>
        </p:spPr>
        <p:txBody>
          <a:bodyPr wrap="none" rtlCol="0">
            <a:spAutoFit/>
          </a:bodyPr>
          <a:lstStyle/>
          <a:p>
            <a:r>
              <a:rPr lang="en-US" b="1" i="1"/>
              <a:t>Chú thích</a:t>
            </a:r>
          </a:p>
          <a:p>
            <a:r>
              <a:rPr lang="en-US" b="1" i="1"/>
              <a:t>- 0: không đeo kính</a:t>
            </a:r>
          </a:p>
          <a:p>
            <a:r>
              <a:rPr lang="en-US" b="1" i="1"/>
              <a:t>- 1: có đeo kính</a:t>
            </a:r>
          </a:p>
        </p:txBody>
      </p:sp>
      <p:pic>
        <p:nvPicPr>
          <p:cNvPr id="5" name="Picture 4">
            <a:extLst>
              <a:ext uri="{FF2B5EF4-FFF2-40B4-BE49-F238E27FC236}">
                <a16:creationId xmlns:a16="http://schemas.microsoft.com/office/drawing/2014/main" id="{E21A0A46-0A6E-5F2D-2D24-9A261933D8A2}"/>
              </a:ext>
            </a:extLst>
          </p:cNvPr>
          <p:cNvPicPr>
            <a:picLocks noChangeAspect="1"/>
          </p:cNvPicPr>
          <p:nvPr/>
        </p:nvPicPr>
        <p:blipFill>
          <a:blip r:embed="rId2"/>
          <a:stretch>
            <a:fillRect/>
          </a:stretch>
        </p:blipFill>
        <p:spPr>
          <a:xfrm>
            <a:off x="161098" y="1590418"/>
            <a:ext cx="9928582" cy="3677163"/>
          </a:xfrm>
          <a:prstGeom prst="rect">
            <a:avLst/>
          </a:prstGeom>
        </p:spPr>
      </p:pic>
    </p:spTree>
    <p:extLst>
      <p:ext uri="{BB962C8B-B14F-4D97-AF65-F5344CB8AC3E}">
        <p14:creationId xmlns:p14="http://schemas.microsoft.com/office/powerpoint/2010/main" val="3124245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FCE0A-1625-B398-67E5-B0DD0C0CD02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FD517B6-F899-73E9-FFAE-D3FBC28D46D0}"/>
              </a:ext>
            </a:extLst>
          </p:cNvPr>
          <p:cNvSpPr>
            <a:spLocks noGrp="1"/>
          </p:cNvSpPr>
          <p:nvPr>
            <p:ph type="title"/>
          </p:nvPr>
        </p:nvSpPr>
        <p:spPr/>
        <p:txBody>
          <a:bodyPr/>
          <a:lstStyle/>
          <a:p>
            <a:r>
              <a:rPr lang="en-US"/>
              <a:t>Số lượng phiên chụp theo giới tính</a:t>
            </a:r>
          </a:p>
        </p:txBody>
      </p:sp>
      <p:sp>
        <p:nvSpPr>
          <p:cNvPr id="2" name="Slide Number Placeholder 1">
            <a:extLst>
              <a:ext uri="{FF2B5EF4-FFF2-40B4-BE49-F238E27FC236}">
                <a16:creationId xmlns:a16="http://schemas.microsoft.com/office/drawing/2014/main" id="{35420D22-F917-08AB-E5F1-679AA5E3928F}"/>
              </a:ext>
            </a:extLst>
          </p:cNvPr>
          <p:cNvSpPr>
            <a:spLocks noGrp="1"/>
          </p:cNvSpPr>
          <p:nvPr>
            <p:ph type="sldNum" sz="quarter" idx="12"/>
          </p:nvPr>
        </p:nvSpPr>
        <p:spPr/>
        <p:txBody>
          <a:bodyPr/>
          <a:lstStyle/>
          <a:p>
            <a:fld id="{9EA0BE3B-158A-4EDF-80DC-E394A0D1600F}" type="slidenum">
              <a:rPr lang="en-US" smtClean="0"/>
              <a:pPr/>
              <a:t>42</a:t>
            </a:fld>
            <a:endParaRPr lang="en-US"/>
          </a:p>
        </p:txBody>
      </p:sp>
      <p:sp>
        <p:nvSpPr>
          <p:cNvPr id="6" name="TextBox 5">
            <a:extLst>
              <a:ext uri="{FF2B5EF4-FFF2-40B4-BE49-F238E27FC236}">
                <a16:creationId xmlns:a16="http://schemas.microsoft.com/office/drawing/2014/main" id="{C33F2364-2430-FBD3-41B0-7F4BC73EC46F}"/>
              </a:ext>
            </a:extLst>
          </p:cNvPr>
          <p:cNvSpPr txBox="1"/>
          <p:nvPr/>
        </p:nvSpPr>
        <p:spPr>
          <a:xfrm>
            <a:off x="2102321" y="5267581"/>
            <a:ext cx="6456463" cy="400110"/>
          </a:xfrm>
          <a:prstGeom prst="rect">
            <a:avLst/>
          </a:prstGeom>
          <a:noFill/>
        </p:spPr>
        <p:txBody>
          <a:bodyPr wrap="square" rtlCol="0">
            <a:spAutoFit/>
          </a:bodyPr>
          <a:lstStyle/>
          <a:p>
            <a:pPr algn="ctr"/>
            <a:r>
              <a:rPr lang="en-US" sz="2000" b="1">
                <a:solidFill>
                  <a:srgbClr val="FF0000"/>
                </a:solidFill>
              </a:rPr>
              <a:t>Phân bổ số lương phiên chụp (trục y) theo giới tính (trục x)</a:t>
            </a:r>
          </a:p>
        </p:txBody>
      </p:sp>
      <p:pic>
        <p:nvPicPr>
          <p:cNvPr id="8" name="Picture 7">
            <a:extLst>
              <a:ext uri="{FF2B5EF4-FFF2-40B4-BE49-F238E27FC236}">
                <a16:creationId xmlns:a16="http://schemas.microsoft.com/office/drawing/2014/main" id="{8EC94F19-C802-2111-B55A-CDFAF1C6BB96}"/>
              </a:ext>
            </a:extLst>
          </p:cNvPr>
          <p:cNvPicPr>
            <a:picLocks noChangeAspect="1"/>
          </p:cNvPicPr>
          <p:nvPr/>
        </p:nvPicPr>
        <p:blipFill>
          <a:blip r:embed="rId2"/>
          <a:stretch>
            <a:fillRect/>
          </a:stretch>
        </p:blipFill>
        <p:spPr>
          <a:xfrm>
            <a:off x="142044" y="1590418"/>
            <a:ext cx="10058596" cy="3677163"/>
          </a:xfrm>
          <a:prstGeom prst="rect">
            <a:avLst/>
          </a:prstGeom>
        </p:spPr>
      </p:pic>
      <p:sp>
        <p:nvSpPr>
          <p:cNvPr id="9" name="TextBox 8">
            <a:extLst>
              <a:ext uri="{FF2B5EF4-FFF2-40B4-BE49-F238E27FC236}">
                <a16:creationId xmlns:a16="http://schemas.microsoft.com/office/drawing/2014/main" id="{087E833B-476A-BCD6-915E-285257A3B253}"/>
              </a:ext>
            </a:extLst>
          </p:cNvPr>
          <p:cNvSpPr txBox="1"/>
          <p:nvPr/>
        </p:nvSpPr>
        <p:spPr>
          <a:xfrm>
            <a:off x="10647680" y="2782668"/>
            <a:ext cx="1075936" cy="923330"/>
          </a:xfrm>
          <a:prstGeom prst="rect">
            <a:avLst/>
          </a:prstGeom>
          <a:noFill/>
        </p:spPr>
        <p:txBody>
          <a:bodyPr wrap="none" rtlCol="0">
            <a:spAutoFit/>
          </a:bodyPr>
          <a:lstStyle/>
          <a:p>
            <a:r>
              <a:rPr lang="en-US" b="1" i="1"/>
              <a:t>Chú thích</a:t>
            </a:r>
          </a:p>
          <a:p>
            <a:r>
              <a:rPr lang="en-US" b="1" i="1"/>
              <a:t>- 0: nữ</a:t>
            </a:r>
          </a:p>
          <a:p>
            <a:r>
              <a:rPr lang="en-US" b="1" i="1"/>
              <a:t>- 1: nam</a:t>
            </a:r>
          </a:p>
        </p:txBody>
      </p:sp>
    </p:spTree>
    <p:extLst>
      <p:ext uri="{BB962C8B-B14F-4D97-AF65-F5344CB8AC3E}">
        <p14:creationId xmlns:p14="http://schemas.microsoft.com/office/powerpoint/2010/main" val="3309141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E62D1-9590-FCFA-BA0D-57D7947F77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54DBD78-32BA-B68A-BCE3-4B3E53FD8CA3}"/>
              </a:ext>
            </a:extLst>
          </p:cNvPr>
          <p:cNvSpPr>
            <a:spLocks noGrp="1"/>
          </p:cNvSpPr>
          <p:nvPr>
            <p:ph type="title"/>
          </p:nvPr>
        </p:nvSpPr>
        <p:spPr/>
        <p:txBody>
          <a:bodyPr/>
          <a:lstStyle/>
          <a:p>
            <a:r>
              <a:rPr lang="en-US"/>
              <a:t>Số lượng phiên chụp theo có râu và không có râu</a:t>
            </a:r>
          </a:p>
        </p:txBody>
      </p:sp>
      <p:sp>
        <p:nvSpPr>
          <p:cNvPr id="2" name="Slide Number Placeholder 1">
            <a:extLst>
              <a:ext uri="{FF2B5EF4-FFF2-40B4-BE49-F238E27FC236}">
                <a16:creationId xmlns:a16="http://schemas.microsoft.com/office/drawing/2014/main" id="{53898E02-5F23-9CCA-420B-AD88DF703F5D}"/>
              </a:ext>
            </a:extLst>
          </p:cNvPr>
          <p:cNvSpPr>
            <a:spLocks noGrp="1"/>
          </p:cNvSpPr>
          <p:nvPr>
            <p:ph type="sldNum" sz="quarter" idx="12"/>
          </p:nvPr>
        </p:nvSpPr>
        <p:spPr/>
        <p:txBody>
          <a:bodyPr/>
          <a:lstStyle/>
          <a:p>
            <a:fld id="{9EA0BE3B-158A-4EDF-80DC-E394A0D1600F}" type="slidenum">
              <a:rPr lang="en-US" smtClean="0"/>
              <a:pPr/>
              <a:t>43</a:t>
            </a:fld>
            <a:endParaRPr lang="en-US"/>
          </a:p>
        </p:txBody>
      </p:sp>
      <p:sp>
        <p:nvSpPr>
          <p:cNvPr id="6" name="TextBox 5">
            <a:extLst>
              <a:ext uri="{FF2B5EF4-FFF2-40B4-BE49-F238E27FC236}">
                <a16:creationId xmlns:a16="http://schemas.microsoft.com/office/drawing/2014/main" id="{2C5AA9FA-2DCD-60DE-7845-CCFE48AF091A}"/>
              </a:ext>
            </a:extLst>
          </p:cNvPr>
          <p:cNvSpPr txBox="1"/>
          <p:nvPr/>
        </p:nvSpPr>
        <p:spPr>
          <a:xfrm>
            <a:off x="2102321" y="5267581"/>
            <a:ext cx="6138041" cy="400110"/>
          </a:xfrm>
          <a:prstGeom prst="rect">
            <a:avLst/>
          </a:prstGeom>
          <a:noFill/>
        </p:spPr>
        <p:txBody>
          <a:bodyPr wrap="square" rtlCol="0">
            <a:spAutoFit/>
          </a:bodyPr>
          <a:lstStyle/>
          <a:p>
            <a:pPr algn="ctr"/>
            <a:r>
              <a:rPr lang="en-US" sz="2000" b="1">
                <a:solidFill>
                  <a:srgbClr val="FF0000"/>
                </a:solidFill>
              </a:rPr>
              <a:t>Phân bổ số lượng phiên chụp có râu và không có râu</a:t>
            </a:r>
          </a:p>
        </p:txBody>
      </p:sp>
      <p:sp>
        <p:nvSpPr>
          <p:cNvPr id="9" name="TextBox 8">
            <a:extLst>
              <a:ext uri="{FF2B5EF4-FFF2-40B4-BE49-F238E27FC236}">
                <a16:creationId xmlns:a16="http://schemas.microsoft.com/office/drawing/2014/main" id="{9B33F354-639D-B9D9-78DC-A9BEBB86A15F}"/>
              </a:ext>
            </a:extLst>
          </p:cNvPr>
          <p:cNvSpPr txBox="1"/>
          <p:nvPr/>
        </p:nvSpPr>
        <p:spPr>
          <a:xfrm>
            <a:off x="10647680" y="2782668"/>
            <a:ext cx="1075936" cy="923330"/>
          </a:xfrm>
          <a:prstGeom prst="rect">
            <a:avLst/>
          </a:prstGeom>
          <a:noFill/>
        </p:spPr>
        <p:txBody>
          <a:bodyPr wrap="none" rtlCol="0">
            <a:spAutoFit/>
          </a:bodyPr>
          <a:lstStyle/>
          <a:p>
            <a:r>
              <a:rPr lang="en-US" b="1" i="1"/>
              <a:t>Chú thích</a:t>
            </a:r>
          </a:p>
          <a:p>
            <a:r>
              <a:rPr lang="en-US" b="1" i="1"/>
              <a:t>- 0: nữ</a:t>
            </a:r>
          </a:p>
          <a:p>
            <a:r>
              <a:rPr lang="en-US" b="1" i="1"/>
              <a:t>- 1: nam</a:t>
            </a:r>
          </a:p>
        </p:txBody>
      </p:sp>
      <p:pic>
        <p:nvPicPr>
          <p:cNvPr id="5" name="Picture 4">
            <a:extLst>
              <a:ext uri="{FF2B5EF4-FFF2-40B4-BE49-F238E27FC236}">
                <a16:creationId xmlns:a16="http://schemas.microsoft.com/office/drawing/2014/main" id="{F259E4AD-B30E-D40C-EA6C-ECC197BC551C}"/>
              </a:ext>
            </a:extLst>
          </p:cNvPr>
          <p:cNvPicPr>
            <a:picLocks noChangeAspect="1"/>
          </p:cNvPicPr>
          <p:nvPr/>
        </p:nvPicPr>
        <p:blipFill>
          <a:blip r:embed="rId2"/>
          <a:stretch>
            <a:fillRect/>
          </a:stretch>
        </p:blipFill>
        <p:spPr>
          <a:xfrm>
            <a:off x="142044" y="1595181"/>
            <a:ext cx="10300404" cy="3667637"/>
          </a:xfrm>
          <a:prstGeom prst="rect">
            <a:avLst/>
          </a:prstGeom>
        </p:spPr>
      </p:pic>
    </p:spTree>
    <p:extLst>
      <p:ext uri="{BB962C8B-B14F-4D97-AF65-F5344CB8AC3E}">
        <p14:creationId xmlns:p14="http://schemas.microsoft.com/office/powerpoint/2010/main" val="3960749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34D45-665E-A73C-F6C5-01010D8102F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B1F003A-EA4A-8907-0E85-B3F7A29FF0F3}"/>
              </a:ext>
            </a:extLst>
          </p:cNvPr>
          <p:cNvSpPr>
            <a:spLocks noGrp="1"/>
          </p:cNvSpPr>
          <p:nvPr>
            <p:ph type="title"/>
          </p:nvPr>
        </p:nvSpPr>
        <p:spPr/>
        <p:txBody>
          <a:bodyPr/>
          <a:lstStyle/>
          <a:p>
            <a:r>
              <a:rPr lang="en-US"/>
              <a:t>Số lượng phiên chụp theo góc nhìn (pose)</a:t>
            </a:r>
          </a:p>
        </p:txBody>
      </p:sp>
      <p:sp>
        <p:nvSpPr>
          <p:cNvPr id="2" name="Slide Number Placeholder 1">
            <a:extLst>
              <a:ext uri="{FF2B5EF4-FFF2-40B4-BE49-F238E27FC236}">
                <a16:creationId xmlns:a16="http://schemas.microsoft.com/office/drawing/2014/main" id="{40121C38-EBB2-D96B-A0F0-C40AE2FED204}"/>
              </a:ext>
            </a:extLst>
          </p:cNvPr>
          <p:cNvSpPr>
            <a:spLocks noGrp="1"/>
          </p:cNvSpPr>
          <p:nvPr>
            <p:ph type="sldNum" sz="quarter" idx="12"/>
          </p:nvPr>
        </p:nvSpPr>
        <p:spPr/>
        <p:txBody>
          <a:bodyPr/>
          <a:lstStyle/>
          <a:p>
            <a:fld id="{9EA0BE3B-158A-4EDF-80DC-E394A0D1600F}" type="slidenum">
              <a:rPr lang="en-US" smtClean="0"/>
              <a:pPr/>
              <a:t>44</a:t>
            </a:fld>
            <a:endParaRPr lang="en-US"/>
          </a:p>
        </p:txBody>
      </p:sp>
      <p:sp>
        <p:nvSpPr>
          <p:cNvPr id="6" name="TextBox 5">
            <a:extLst>
              <a:ext uri="{FF2B5EF4-FFF2-40B4-BE49-F238E27FC236}">
                <a16:creationId xmlns:a16="http://schemas.microsoft.com/office/drawing/2014/main" id="{5A378DBD-B7E2-A1C6-8C1E-764568CDE086}"/>
              </a:ext>
            </a:extLst>
          </p:cNvPr>
          <p:cNvSpPr txBox="1"/>
          <p:nvPr/>
        </p:nvSpPr>
        <p:spPr>
          <a:xfrm>
            <a:off x="1662294" y="5280063"/>
            <a:ext cx="6138041" cy="400110"/>
          </a:xfrm>
          <a:prstGeom prst="rect">
            <a:avLst/>
          </a:prstGeom>
          <a:noFill/>
        </p:spPr>
        <p:txBody>
          <a:bodyPr wrap="square" rtlCol="0">
            <a:spAutoFit/>
          </a:bodyPr>
          <a:lstStyle/>
          <a:p>
            <a:pPr algn="ctr"/>
            <a:r>
              <a:rPr lang="en-US" sz="2000" b="1">
                <a:solidFill>
                  <a:srgbClr val="FF0000"/>
                </a:solidFill>
              </a:rPr>
              <a:t>Phân bổ số lượng phiên chụp theo góc nhìn (pose)</a:t>
            </a:r>
          </a:p>
        </p:txBody>
      </p:sp>
      <p:sp>
        <p:nvSpPr>
          <p:cNvPr id="9" name="TextBox 8">
            <a:extLst>
              <a:ext uri="{FF2B5EF4-FFF2-40B4-BE49-F238E27FC236}">
                <a16:creationId xmlns:a16="http://schemas.microsoft.com/office/drawing/2014/main" id="{9879163F-F8BD-E1E6-E86E-D97CE1F8636E}"/>
              </a:ext>
            </a:extLst>
          </p:cNvPr>
          <p:cNvSpPr txBox="1"/>
          <p:nvPr/>
        </p:nvSpPr>
        <p:spPr>
          <a:xfrm>
            <a:off x="9513824" y="2967334"/>
            <a:ext cx="2504212" cy="923330"/>
          </a:xfrm>
          <a:prstGeom prst="rect">
            <a:avLst/>
          </a:prstGeom>
          <a:noFill/>
        </p:spPr>
        <p:txBody>
          <a:bodyPr wrap="none" rtlCol="0">
            <a:spAutoFit/>
          </a:bodyPr>
          <a:lstStyle/>
          <a:p>
            <a:r>
              <a:rPr lang="en-US" b="1" i="1"/>
              <a:t>Chú thích</a:t>
            </a:r>
          </a:p>
          <a:p>
            <a:r>
              <a:rPr lang="en-US" b="1" i="1"/>
              <a:t>- 0: nhìn thẳng trực diện</a:t>
            </a:r>
          </a:p>
          <a:p>
            <a:r>
              <a:rPr lang="en-US" b="1" i="1"/>
              <a:t>- 1: nhìn hơi nghiêng</a:t>
            </a:r>
          </a:p>
        </p:txBody>
      </p:sp>
      <p:pic>
        <p:nvPicPr>
          <p:cNvPr id="7" name="Picture 6">
            <a:extLst>
              <a:ext uri="{FF2B5EF4-FFF2-40B4-BE49-F238E27FC236}">
                <a16:creationId xmlns:a16="http://schemas.microsoft.com/office/drawing/2014/main" id="{977D8912-4165-D67E-F9E1-C0CF36A11B3E}"/>
              </a:ext>
            </a:extLst>
          </p:cNvPr>
          <p:cNvPicPr>
            <a:picLocks noChangeAspect="1"/>
          </p:cNvPicPr>
          <p:nvPr/>
        </p:nvPicPr>
        <p:blipFill>
          <a:blip r:embed="rId2"/>
          <a:stretch>
            <a:fillRect/>
          </a:stretch>
        </p:blipFill>
        <p:spPr>
          <a:xfrm>
            <a:off x="99175" y="1590418"/>
            <a:ext cx="9264281" cy="3677163"/>
          </a:xfrm>
          <a:prstGeom prst="rect">
            <a:avLst/>
          </a:prstGeom>
        </p:spPr>
      </p:pic>
    </p:spTree>
    <p:extLst>
      <p:ext uri="{BB962C8B-B14F-4D97-AF65-F5344CB8AC3E}">
        <p14:creationId xmlns:p14="http://schemas.microsoft.com/office/powerpoint/2010/main" val="2485015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2A88B-C261-D403-88B8-82D82260F9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9B3873-BE70-3613-FDD1-531EFA9EBABD}"/>
              </a:ext>
            </a:extLst>
          </p:cNvPr>
          <p:cNvSpPr>
            <a:spLocks noGrp="1"/>
          </p:cNvSpPr>
          <p:nvPr>
            <p:ph type="title"/>
          </p:nvPr>
        </p:nvSpPr>
        <p:spPr/>
        <p:txBody>
          <a:bodyPr/>
          <a:lstStyle/>
          <a:p>
            <a:r>
              <a:rPr lang="en-US"/>
              <a:t>Số lượng phiên chụp theo cảm xúc (emotion)</a:t>
            </a:r>
          </a:p>
        </p:txBody>
      </p:sp>
      <p:sp>
        <p:nvSpPr>
          <p:cNvPr id="2" name="Slide Number Placeholder 1">
            <a:extLst>
              <a:ext uri="{FF2B5EF4-FFF2-40B4-BE49-F238E27FC236}">
                <a16:creationId xmlns:a16="http://schemas.microsoft.com/office/drawing/2014/main" id="{5321C7F0-D705-744B-3FD8-5052B9070F8E}"/>
              </a:ext>
            </a:extLst>
          </p:cNvPr>
          <p:cNvSpPr>
            <a:spLocks noGrp="1"/>
          </p:cNvSpPr>
          <p:nvPr>
            <p:ph type="sldNum" sz="quarter" idx="12"/>
          </p:nvPr>
        </p:nvSpPr>
        <p:spPr/>
        <p:txBody>
          <a:bodyPr/>
          <a:lstStyle/>
          <a:p>
            <a:fld id="{9EA0BE3B-158A-4EDF-80DC-E394A0D1600F}" type="slidenum">
              <a:rPr lang="en-US" smtClean="0"/>
              <a:pPr/>
              <a:t>45</a:t>
            </a:fld>
            <a:endParaRPr lang="en-US"/>
          </a:p>
        </p:txBody>
      </p:sp>
      <p:sp>
        <p:nvSpPr>
          <p:cNvPr id="6" name="TextBox 5">
            <a:extLst>
              <a:ext uri="{FF2B5EF4-FFF2-40B4-BE49-F238E27FC236}">
                <a16:creationId xmlns:a16="http://schemas.microsoft.com/office/drawing/2014/main" id="{84A9A078-8224-5D50-8788-E42CB916C25D}"/>
              </a:ext>
            </a:extLst>
          </p:cNvPr>
          <p:cNvSpPr txBox="1"/>
          <p:nvPr/>
        </p:nvSpPr>
        <p:spPr>
          <a:xfrm>
            <a:off x="1662294" y="5280063"/>
            <a:ext cx="6138041" cy="400110"/>
          </a:xfrm>
          <a:prstGeom prst="rect">
            <a:avLst/>
          </a:prstGeom>
          <a:noFill/>
        </p:spPr>
        <p:txBody>
          <a:bodyPr wrap="square" rtlCol="0">
            <a:spAutoFit/>
          </a:bodyPr>
          <a:lstStyle/>
          <a:p>
            <a:pPr algn="ctr"/>
            <a:r>
              <a:rPr lang="en-US" sz="2000" b="1">
                <a:solidFill>
                  <a:srgbClr val="FF0000"/>
                </a:solidFill>
              </a:rPr>
              <a:t>Phân bổ số lượng phiên chụp theo cảm xúc (emotion)</a:t>
            </a:r>
          </a:p>
        </p:txBody>
      </p:sp>
      <p:sp>
        <p:nvSpPr>
          <p:cNvPr id="9" name="TextBox 8">
            <a:extLst>
              <a:ext uri="{FF2B5EF4-FFF2-40B4-BE49-F238E27FC236}">
                <a16:creationId xmlns:a16="http://schemas.microsoft.com/office/drawing/2014/main" id="{D20866D9-3DF4-4C69-9AC0-B316527BD4A7}"/>
              </a:ext>
            </a:extLst>
          </p:cNvPr>
          <p:cNvSpPr txBox="1"/>
          <p:nvPr/>
        </p:nvSpPr>
        <p:spPr>
          <a:xfrm>
            <a:off x="9335008" y="2967334"/>
            <a:ext cx="2743200" cy="1200329"/>
          </a:xfrm>
          <a:prstGeom prst="rect">
            <a:avLst/>
          </a:prstGeom>
          <a:noFill/>
        </p:spPr>
        <p:txBody>
          <a:bodyPr wrap="square" rtlCol="0">
            <a:spAutoFit/>
          </a:bodyPr>
          <a:lstStyle/>
          <a:p>
            <a:r>
              <a:rPr lang="en-US" b="1" i="1"/>
              <a:t>Chú thích</a:t>
            </a:r>
          </a:p>
          <a:p>
            <a:r>
              <a:rPr lang="en-US" b="1" i="1"/>
              <a:t>- 0: nghiêm túc, nhìn thẳng</a:t>
            </a:r>
          </a:p>
          <a:p>
            <a:r>
              <a:rPr lang="en-US" b="1" i="1"/>
              <a:t>- 1: các cảm xúc khác như tươi cười, tiêu cực, …</a:t>
            </a:r>
          </a:p>
        </p:txBody>
      </p:sp>
      <p:pic>
        <p:nvPicPr>
          <p:cNvPr id="10" name="Picture 9">
            <a:extLst>
              <a:ext uri="{FF2B5EF4-FFF2-40B4-BE49-F238E27FC236}">
                <a16:creationId xmlns:a16="http://schemas.microsoft.com/office/drawing/2014/main" id="{37486DEA-BD0A-CF31-0A59-FB328BFFA46D}"/>
              </a:ext>
            </a:extLst>
          </p:cNvPr>
          <p:cNvPicPr>
            <a:picLocks noChangeAspect="1"/>
          </p:cNvPicPr>
          <p:nvPr/>
        </p:nvPicPr>
        <p:blipFill>
          <a:blip r:embed="rId2"/>
          <a:stretch>
            <a:fillRect/>
          </a:stretch>
        </p:blipFill>
        <p:spPr>
          <a:xfrm>
            <a:off x="146807" y="1585655"/>
            <a:ext cx="9097777" cy="3686689"/>
          </a:xfrm>
          <a:prstGeom prst="rect">
            <a:avLst/>
          </a:prstGeom>
        </p:spPr>
      </p:pic>
    </p:spTree>
    <p:extLst>
      <p:ext uri="{BB962C8B-B14F-4D97-AF65-F5344CB8AC3E}">
        <p14:creationId xmlns:p14="http://schemas.microsoft.com/office/powerpoint/2010/main" val="3487530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9164-1C53-77C1-C6AD-287D841D9A44}"/>
              </a:ext>
            </a:extLst>
          </p:cNvPr>
          <p:cNvSpPr>
            <a:spLocks noGrp="1"/>
          </p:cNvSpPr>
          <p:nvPr>
            <p:ph type="title"/>
          </p:nvPr>
        </p:nvSpPr>
        <p:spPr/>
        <p:txBody>
          <a:bodyPr/>
          <a:lstStyle/>
          <a:p>
            <a:r>
              <a:rPr lang="en-US"/>
              <a:t>Thuật toán </a:t>
            </a:r>
            <a:r>
              <a:rPr lang="vi-VN" sz="2800" b="1"/>
              <a:t>StratifiedGroupKFold</a:t>
            </a:r>
            <a:r>
              <a:rPr lang="en-US"/>
              <a:t> </a:t>
            </a:r>
          </a:p>
        </p:txBody>
      </p:sp>
      <p:sp>
        <p:nvSpPr>
          <p:cNvPr id="4" name="Slide Number Placeholder 3">
            <a:extLst>
              <a:ext uri="{FF2B5EF4-FFF2-40B4-BE49-F238E27FC236}">
                <a16:creationId xmlns:a16="http://schemas.microsoft.com/office/drawing/2014/main" id="{9F87DFE3-AC1E-D49D-443E-217FB49091AF}"/>
              </a:ext>
            </a:extLst>
          </p:cNvPr>
          <p:cNvSpPr>
            <a:spLocks noGrp="1"/>
          </p:cNvSpPr>
          <p:nvPr>
            <p:ph type="sldNum" sz="quarter" idx="12"/>
          </p:nvPr>
        </p:nvSpPr>
        <p:spPr/>
        <p:txBody>
          <a:bodyPr/>
          <a:lstStyle/>
          <a:p>
            <a:fld id="{9EA0BE3B-158A-4EDF-80DC-E394A0D1600F}" type="slidenum">
              <a:rPr lang="en-US" smtClean="0"/>
              <a:pPr/>
              <a:t>46</a:t>
            </a:fld>
            <a:endParaRPr lang="en-US"/>
          </a:p>
        </p:txBody>
      </p:sp>
      <p:pic>
        <p:nvPicPr>
          <p:cNvPr id="6" name="Picture 5">
            <a:extLst>
              <a:ext uri="{FF2B5EF4-FFF2-40B4-BE49-F238E27FC236}">
                <a16:creationId xmlns:a16="http://schemas.microsoft.com/office/drawing/2014/main" id="{579109DC-290F-4C57-F6D0-0B402DC7FC2C}"/>
              </a:ext>
            </a:extLst>
          </p:cNvPr>
          <p:cNvPicPr>
            <a:picLocks noChangeAspect="1"/>
          </p:cNvPicPr>
          <p:nvPr/>
        </p:nvPicPr>
        <p:blipFill>
          <a:blip r:embed="rId2"/>
          <a:stretch>
            <a:fillRect/>
          </a:stretch>
        </p:blipFill>
        <p:spPr>
          <a:xfrm>
            <a:off x="6096000" y="1185549"/>
            <a:ext cx="5401429" cy="4486901"/>
          </a:xfrm>
          <a:prstGeom prst="rect">
            <a:avLst/>
          </a:prstGeom>
        </p:spPr>
      </p:pic>
      <p:sp>
        <p:nvSpPr>
          <p:cNvPr id="3" name="TextBox 2">
            <a:extLst>
              <a:ext uri="{FF2B5EF4-FFF2-40B4-BE49-F238E27FC236}">
                <a16:creationId xmlns:a16="http://schemas.microsoft.com/office/drawing/2014/main" id="{66253276-AE80-9AA5-1CCE-16B7BF917A7A}"/>
              </a:ext>
            </a:extLst>
          </p:cNvPr>
          <p:cNvSpPr txBox="1"/>
          <p:nvPr/>
        </p:nvSpPr>
        <p:spPr>
          <a:xfrm>
            <a:off x="813816" y="1734546"/>
            <a:ext cx="4471416" cy="3529584"/>
          </a:xfrm>
          <a:prstGeom prst="rect">
            <a:avLst/>
          </a:prstGeom>
          <a:noFill/>
        </p:spPr>
        <p:txBody>
          <a:bodyPr wrap="square" rtlCol="0">
            <a:spAutoFit/>
          </a:bodyPr>
          <a:lstStyle/>
          <a:p>
            <a:pPr marL="285750" indent="-285750">
              <a:buFont typeface="Arial" panose="020B0604020202020204" pitchFamily="34" charset="0"/>
              <a:buChar char="•"/>
            </a:pPr>
            <a:r>
              <a:rPr lang="en-US"/>
              <a:t>Stratification (phân tầng): đảm bảo tỷ lệ lớp của các task trong dataset được duy trì tương tự trên 3 tập train, test, gallery</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Group (nhóm): Đảm bảo các id trong 3 tập không trùng nhau</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K-Fold Cross Validation:</a:t>
            </a:r>
            <a:r>
              <a:rPr lang="vi-VN"/>
              <a:t> Dữ liệu được chia thành K phần (folds) sao cho mỗi fold được sử dụng lần lượt làm tập kiểm tra, còn lại làm tập huấn luyện.</a:t>
            </a:r>
            <a:r>
              <a:rPr lang="en-US"/>
              <a:t> (không dung)</a:t>
            </a:r>
          </a:p>
        </p:txBody>
      </p:sp>
    </p:spTree>
    <p:extLst>
      <p:ext uri="{BB962C8B-B14F-4D97-AF65-F5344CB8AC3E}">
        <p14:creationId xmlns:p14="http://schemas.microsoft.com/office/powerpoint/2010/main" val="3686916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B5271C9-7FB5-1143-3791-E5146D1D19D8}"/>
              </a:ext>
            </a:extLst>
          </p:cNvPr>
          <p:cNvSpPr>
            <a:spLocks noGrp="1"/>
          </p:cNvSpPr>
          <p:nvPr>
            <p:ph type="sldNum" sz="quarter" idx="12"/>
          </p:nvPr>
        </p:nvSpPr>
        <p:spPr/>
        <p:txBody>
          <a:bodyPr/>
          <a:lstStyle/>
          <a:p>
            <a:fld id="{9EA0BE3B-158A-4EDF-80DC-E394A0D1600F}" type="slidenum">
              <a:rPr lang="en-US" smtClean="0"/>
              <a:pPr/>
              <a:t>47</a:t>
            </a:fld>
            <a:endParaRPr lang="en-US"/>
          </a:p>
        </p:txBody>
      </p:sp>
      <p:sp>
        <p:nvSpPr>
          <p:cNvPr id="3" name="Title 6">
            <a:extLst>
              <a:ext uri="{FF2B5EF4-FFF2-40B4-BE49-F238E27FC236}">
                <a16:creationId xmlns:a16="http://schemas.microsoft.com/office/drawing/2014/main" id="{DC567F6F-0B3A-4E8A-B33F-8E42C4FC2B3C}"/>
              </a:ext>
            </a:extLst>
          </p:cNvPr>
          <p:cNvSpPr txBox="1">
            <a:spLocks/>
          </p:cNvSpPr>
          <p:nvPr/>
        </p:nvSpPr>
        <p:spPr>
          <a:xfrm>
            <a:off x="4523362" y="2869457"/>
            <a:ext cx="7376349"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Phương án cải thiện</a:t>
            </a:r>
          </a:p>
        </p:txBody>
      </p:sp>
    </p:spTree>
    <p:extLst>
      <p:ext uri="{BB962C8B-B14F-4D97-AF65-F5344CB8AC3E}">
        <p14:creationId xmlns:p14="http://schemas.microsoft.com/office/powerpoint/2010/main" val="2868750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C3289-E9BF-7B17-53C5-CDB2B1FD6C7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238755-5FC9-1C7D-A520-FE8BB30F4253}"/>
              </a:ext>
            </a:extLst>
          </p:cNvPr>
          <p:cNvSpPr>
            <a:spLocks noGrp="1"/>
          </p:cNvSpPr>
          <p:nvPr>
            <p:ph type="sldNum" sz="quarter" idx="12"/>
          </p:nvPr>
        </p:nvSpPr>
        <p:spPr/>
        <p:txBody>
          <a:bodyPr/>
          <a:lstStyle/>
          <a:p>
            <a:fld id="{9EA0BE3B-158A-4EDF-80DC-E394A0D1600F}" type="slidenum">
              <a:rPr lang="en-US" smtClean="0"/>
              <a:pPr/>
              <a:t>48</a:t>
            </a:fld>
            <a:endParaRPr lang="en-US"/>
          </a:p>
        </p:txBody>
      </p:sp>
      <p:sp>
        <p:nvSpPr>
          <p:cNvPr id="3" name="Title 2">
            <a:extLst>
              <a:ext uri="{FF2B5EF4-FFF2-40B4-BE49-F238E27FC236}">
                <a16:creationId xmlns:a16="http://schemas.microsoft.com/office/drawing/2014/main" id="{5C6D72B5-9A98-9B91-927A-0F82A58E7FE9}"/>
              </a:ext>
            </a:extLst>
          </p:cNvPr>
          <p:cNvSpPr>
            <a:spLocks noGrp="1"/>
          </p:cNvSpPr>
          <p:nvPr>
            <p:ph type="title"/>
          </p:nvPr>
        </p:nvSpPr>
        <p:spPr/>
        <p:txBody>
          <a:bodyPr/>
          <a:lstStyle/>
          <a:p>
            <a:r>
              <a:rPr lang="en-US"/>
              <a:t>5. Cải thiện – Sử dụng bộ nhận diện mới</a:t>
            </a:r>
          </a:p>
        </p:txBody>
      </p:sp>
      <p:grpSp>
        <p:nvGrpSpPr>
          <p:cNvPr id="92" name="Group 91">
            <a:extLst>
              <a:ext uri="{FF2B5EF4-FFF2-40B4-BE49-F238E27FC236}">
                <a16:creationId xmlns:a16="http://schemas.microsoft.com/office/drawing/2014/main" id="{7BCF8FE1-1F90-DE44-A119-E03923C037AE}"/>
              </a:ext>
            </a:extLst>
          </p:cNvPr>
          <p:cNvGrpSpPr/>
          <p:nvPr/>
        </p:nvGrpSpPr>
        <p:grpSpPr>
          <a:xfrm>
            <a:off x="544750" y="1283963"/>
            <a:ext cx="10921949" cy="4333875"/>
            <a:chOff x="544750" y="1283963"/>
            <a:chExt cx="10921949" cy="4333875"/>
          </a:xfrm>
        </p:grpSpPr>
        <p:grpSp>
          <p:nvGrpSpPr>
            <p:cNvPr id="8" name="Group 7">
              <a:extLst>
                <a:ext uri="{FF2B5EF4-FFF2-40B4-BE49-F238E27FC236}">
                  <a16:creationId xmlns:a16="http://schemas.microsoft.com/office/drawing/2014/main" id="{52B48612-F7C9-4858-323D-032337A2946C}"/>
                </a:ext>
              </a:extLst>
            </p:cNvPr>
            <p:cNvGrpSpPr/>
            <p:nvPr/>
          </p:nvGrpSpPr>
          <p:grpSpPr>
            <a:xfrm>
              <a:off x="544750" y="1283963"/>
              <a:ext cx="10921949" cy="4333875"/>
              <a:chOff x="184226" y="1129216"/>
              <a:chExt cx="11962306" cy="4862857"/>
            </a:xfrm>
          </p:grpSpPr>
          <p:grpSp>
            <p:nvGrpSpPr>
              <p:cNvPr id="9" name="Group 8">
                <a:extLst>
                  <a:ext uri="{FF2B5EF4-FFF2-40B4-BE49-F238E27FC236}">
                    <a16:creationId xmlns:a16="http://schemas.microsoft.com/office/drawing/2014/main" id="{8DE40E48-2F73-4E65-3B3E-721592C04A16}"/>
                  </a:ext>
                </a:extLst>
              </p:cNvPr>
              <p:cNvGrpSpPr/>
              <p:nvPr/>
            </p:nvGrpSpPr>
            <p:grpSpPr>
              <a:xfrm>
                <a:off x="184226" y="1129216"/>
                <a:ext cx="11962306" cy="3730268"/>
                <a:chOff x="137779" y="1156883"/>
                <a:chExt cx="11962306" cy="4113742"/>
              </a:xfrm>
            </p:grpSpPr>
            <p:grpSp>
              <p:nvGrpSpPr>
                <p:cNvPr id="18" name="Group 17">
                  <a:extLst>
                    <a:ext uri="{FF2B5EF4-FFF2-40B4-BE49-F238E27FC236}">
                      <a16:creationId xmlns:a16="http://schemas.microsoft.com/office/drawing/2014/main" id="{AE905AE1-98D6-C775-015B-62CA6BB7FC81}"/>
                    </a:ext>
                  </a:extLst>
                </p:cNvPr>
                <p:cNvGrpSpPr/>
                <p:nvPr/>
              </p:nvGrpSpPr>
              <p:grpSpPr>
                <a:xfrm>
                  <a:off x="137779" y="2274012"/>
                  <a:ext cx="1207417" cy="1783567"/>
                  <a:chOff x="2322576" y="2561535"/>
                  <a:chExt cx="2014107" cy="3381802"/>
                </a:xfrm>
              </p:grpSpPr>
              <p:pic>
                <p:nvPicPr>
                  <p:cNvPr id="62" name="Picture 61" descr="A person wearing glasses and looking at the camera&#10;&#10;Description automatically generated">
                    <a:extLst>
                      <a:ext uri="{FF2B5EF4-FFF2-40B4-BE49-F238E27FC236}">
                        <a16:creationId xmlns:a16="http://schemas.microsoft.com/office/drawing/2014/main" id="{523ED7C2-3F34-6C88-03D2-CE86542BA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2576" y="2561535"/>
                    <a:ext cx="2014107" cy="2681516"/>
                  </a:xfrm>
                  <a:prstGeom prst="rect">
                    <a:avLst/>
                  </a:prstGeom>
                </p:spPr>
              </p:pic>
              <p:sp>
                <p:nvSpPr>
                  <p:cNvPr id="63" name="TextBox 62">
                    <a:extLst>
                      <a:ext uri="{FF2B5EF4-FFF2-40B4-BE49-F238E27FC236}">
                        <a16:creationId xmlns:a16="http://schemas.microsoft.com/office/drawing/2014/main" id="{927DC683-E9E0-0F8C-EED4-33F5CA3B1261}"/>
                      </a:ext>
                    </a:extLst>
                  </p:cNvPr>
                  <p:cNvSpPr txBox="1"/>
                  <p:nvPr/>
                </p:nvSpPr>
                <p:spPr>
                  <a:xfrm>
                    <a:off x="2443651" y="5243051"/>
                    <a:ext cx="1771956" cy="700286"/>
                  </a:xfrm>
                  <a:prstGeom prst="rect">
                    <a:avLst/>
                  </a:prstGeom>
                  <a:noFill/>
                </p:spPr>
                <p:txBody>
                  <a:bodyPr wrap="square" rtlCol="0">
                    <a:spAutoFit/>
                  </a:bodyPr>
                  <a:lstStyle/>
                  <a:p>
                    <a:pPr algn="ctr"/>
                    <a:r>
                      <a:rPr lang="en-US" b="1"/>
                      <a:t>Dataset</a:t>
                    </a:r>
                  </a:p>
                </p:txBody>
              </p:sp>
            </p:grpSp>
            <p:sp>
              <p:nvSpPr>
                <p:cNvPr id="19" name="Rectangle 18">
                  <a:extLst>
                    <a:ext uri="{FF2B5EF4-FFF2-40B4-BE49-F238E27FC236}">
                      <a16:creationId xmlns:a16="http://schemas.microsoft.com/office/drawing/2014/main" id="{00EA14FE-AAB3-D218-2B1A-AF40D33CDBA7}"/>
                    </a:ext>
                  </a:extLst>
                </p:cNvPr>
                <p:cNvSpPr/>
                <p:nvPr/>
              </p:nvSpPr>
              <p:spPr>
                <a:xfrm>
                  <a:off x="1510902" y="2752529"/>
                  <a:ext cx="1306276"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Backbone</a:t>
                  </a:r>
                </a:p>
              </p:txBody>
            </p:sp>
            <p:grpSp>
              <p:nvGrpSpPr>
                <p:cNvPr id="20" name="Group 19">
                  <a:extLst>
                    <a:ext uri="{FF2B5EF4-FFF2-40B4-BE49-F238E27FC236}">
                      <a16:creationId xmlns:a16="http://schemas.microsoft.com/office/drawing/2014/main" id="{E20946C4-D345-B9AD-E6AF-C8D61A19B5B0}"/>
                    </a:ext>
                  </a:extLst>
                </p:cNvPr>
                <p:cNvGrpSpPr/>
                <p:nvPr/>
              </p:nvGrpSpPr>
              <p:grpSpPr>
                <a:xfrm>
                  <a:off x="2471271" y="2612627"/>
                  <a:ext cx="1848874" cy="1292602"/>
                  <a:chOff x="5354169" y="2849228"/>
                  <a:chExt cx="2225891" cy="1629051"/>
                </a:xfrm>
              </p:grpSpPr>
              <p:pic>
                <p:nvPicPr>
                  <p:cNvPr id="60" name="Picture 59">
                    <a:extLst>
                      <a:ext uri="{FF2B5EF4-FFF2-40B4-BE49-F238E27FC236}">
                        <a16:creationId xmlns:a16="http://schemas.microsoft.com/office/drawing/2014/main" id="{78618C76-7D63-C61C-7844-A8100CDC621B}"/>
                      </a:ext>
                    </a:extLst>
                  </p:cNvPr>
                  <p:cNvPicPr>
                    <a:picLocks noChangeAspect="1"/>
                  </p:cNvPicPr>
                  <p:nvPr/>
                </p:nvPicPr>
                <p:blipFill>
                  <a:blip r:embed="rId4"/>
                  <a:stretch>
                    <a:fillRect/>
                  </a:stretch>
                </p:blipFill>
                <p:spPr>
                  <a:xfrm>
                    <a:off x="5992246" y="2849228"/>
                    <a:ext cx="1059381" cy="984653"/>
                  </a:xfrm>
                  <a:prstGeom prst="rect">
                    <a:avLst/>
                  </a:prstGeom>
                </p:spPr>
              </p:pic>
              <p:sp>
                <p:nvSpPr>
                  <p:cNvPr id="61" name="TextBox 60">
                    <a:extLst>
                      <a:ext uri="{FF2B5EF4-FFF2-40B4-BE49-F238E27FC236}">
                        <a16:creationId xmlns:a16="http://schemas.microsoft.com/office/drawing/2014/main" id="{ECD3CB00-5189-6F81-37B4-A8C8A5A52E77}"/>
                      </a:ext>
                    </a:extLst>
                  </p:cNvPr>
                  <p:cNvSpPr txBox="1"/>
                  <p:nvPr/>
                </p:nvSpPr>
                <p:spPr>
                  <a:xfrm>
                    <a:off x="5354169" y="3902310"/>
                    <a:ext cx="2225891" cy="575969"/>
                  </a:xfrm>
                  <a:prstGeom prst="rect">
                    <a:avLst/>
                  </a:prstGeom>
                  <a:noFill/>
                </p:spPr>
                <p:txBody>
                  <a:bodyPr wrap="square" rtlCol="0">
                    <a:spAutoFit/>
                  </a:bodyPr>
                  <a:lstStyle/>
                  <a:p>
                    <a:pPr algn="ctr"/>
                    <a:r>
                      <a:rPr lang="en-US"/>
                      <a:t>Feature map (X)</a:t>
                    </a:r>
                  </a:p>
                </p:txBody>
              </p:sp>
            </p:grpSp>
            <p:sp>
              <p:nvSpPr>
                <p:cNvPr id="21" name="Rectangle 20">
                  <a:extLst>
                    <a:ext uri="{FF2B5EF4-FFF2-40B4-BE49-F238E27FC236}">
                      <a16:creationId xmlns:a16="http://schemas.microsoft.com/office/drawing/2014/main" id="{24C85893-9FA6-EFD0-47C7-E89FC7CB4340}"/>
                    </a:ext>
                  </a:extLst>
                </p:cNvPr>
                <p:cNvSpPr/>
                <p:nvPr/>
              </p:nvSpPr>
              <p:spPr>
                <a:xfrm>
                  <a:off x="4159925" y="2612629"/>
                  <a:ext cx="1182647" cy="7812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Attention </a:t>
                  </a:r>
                </a:p>
                <a:p>
                  <a:pPr algn="ctr"/>
                  <a:r>
                    <a:rPr lang="en-US"/>
                    <a:t>module</a:t>
                  </a:r>
                </a:p>
              </p:txBody>
            </p:sp>
            <p:sp>
              <p:nvSpPr>
                <p:cNvPr id="22" name="Rectangle 21">
                  <a:extLst>
                    <a:ext uri="{FF2B5EF4-FFF2-40B4-BE49-F238E27FC236}">
                      <a16:creationId xmlns:a16="http://schemas.microsoft.com/office/drawing/2014/main" id="{B0D9126D-7E9F-D5D8-102D-2A449754B376}"/>
                    </a:ext>
                  </a:extLst>
                </p:cNvPr>
                <p:cNvSpPr/>
                <p:nvPr/>
              </p:nvSpPr>
              <p:spPr>
                <a:xfrm>
                  <a:off x="5537294" y="2612627"/>
                  <a:ext cx="1182647" cy="778574"/>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Attention </a:t>
                  </a:r>
                </a:p>
                <a:p>
                  <a:pPr algn="ctr"/>
                  <a:r>
                    <a:rPr lang="en-US"/>
                    <a:t>mask</a:t>
                  </a:r>
                </a:p>
              </p:txBody>
            </p:sp>
            <p:cxnSp>
              <p:nvCxnSpPr>
                <p:cNvPr id="23" name="Straight Arrow Connector 22">
                  <a:extLst>
                    <a:ext uri="{FF2B5EF4-FFF2-40B4-BE49-F238E27FC236}">
                      <a16:creationId xmlns:a16="http://schemas.microsoft.com/office/drawing/2014/main" id="{3FED26BC-70C4-56FE-2BC7-54F513720C1B}"/>
                    </a:ext>
                  </a:extLst>
                </p:cNvPr>
                <p:cNvCxnSpPr>
                  <a:cxnSpLocks/>
                  <a:endCxn id="57" idx="3"/>
                </p:cNvCxnSpPr>
                <p:nvPr/>
              </p:nvCxnSpPr>
              <p:spPr>
                <a:xfrm>
                  <a:off x="3420314" y="1602981"/>
                  <a:ext cx="2473636" cy="25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049A75FC-22FE-4920-4C00-F927FDD3BB68}"/>
                    </a:ext>
                  </a:extLst>
                </p:cNvPr>
                <p:cNvGrpSpPr/>
                <p:nvPr/>
              </p:nvGrpSpPr>
              <p:grpSpPr>
                <a:xfrm rot="2628903">
                  <a:off x="5897712" y="1345897"/>
                  <a:ext cx="467799" cy="546111"/>
                  <a:chOff x="6324756" y="4335850"/>
                  <a:chExt cx="467799" cy="546111"/>
                </a:xfrm>
              </p:grpSpPr>
              <p:sp>
                <p:nvSpPr>
                  <p:cNvPr id="57" name="Oval 56">
                    <a:extLst>
                      <a:ext uri="{FF2B5EF4-FFF2-40B4-BE49-F238E27FC236}">
                        <a16:creationId xmlns:a16="http://schemas.microsoft.com/office/drawing/2014/main" id="{77D33F42-0F32-0A77-A5F5-C3302686EF70}"/>
                      </a:ext>
                    </a:extLst>
                  </p:cNvPr>
                  <p:cNvSpPr/>
                  <p:nvPr/>
                </p:nvSpPr>
                <p:spPr>
                  <a:xfrm>
                    <a:off x="6324756" y="4335850"/>
                    <a:ext cx="467799" cy="54611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CD5B37F9-65D8-9B7D-A477-86079556D526}"/>
                      </a:ext>
                    </a:extLst>
                  </p:cNvPr>
                  <p:cNvCxnSpPr>
                    <a:cxnSpLocks/>
                    <a:stCxn id="57" idx="0"/>
                    <a:endCxn id="57" idx="4"/>
                  </p:cNvCxnSpPr>
                  <p:nvPr/>
                </p:nvCxnSpPr>
                <p:spPr>
                  <a:xfrm rot="18971097" flipH="1">
                    <a:off x="6391329" y="4411874"/>
                    <a:ext cx="334655" cy="394062"/>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6F29B8E-B365-7340-F887-DEA24757A101}"/>
                      </a:ext>
                    </a:extLst>
                  </p:cNvPr>
                  <p:cNvCxnSpPr>
                    <a:cxnSpLocks/>
                    <a:stCxn id="57" idx="2"/>
                    <a:endCxn id="57" idx="6"/>
                  </p:cNvCxnSpPr>
                  <p:nvPr/>
                </p:nvCxnSpPr>
                <p:spPr>
                  <a:xfrm rot="18971097">
                    <a:off x="6389879" y="4425952"/>
                    <a:ext cx="337554" cy="365909"/>
                  </a:xfrm>
                  <a:prstGeom prst="line">
                    <a:avLst/>
                  </a:prstGeom>
                  <a:ln w="63500"/>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C3879914-A383-433A-A1F4-BE4E9C658449}"/>
                    </a:ext>
                  </a:extLst>
                </p:cNvPr>
                <p:cNvCxnSpPr>
                  <a:cxnSpLocks/>
                  <a:endCxn id="60" idx="0"/>
                </p:cNvCxnSpPr>
                <p:nvPr/>
              </p:nvCxnSpPr>
              <p:spPr>
                <a:xfrm>
                  <a:off x="3441245" y="1608743"/>
                  <a:ext cx="0" cy="1003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D681E4-334A-AF2C-DF83-024D5C70784E}"/>
                    </a:ext>
                  </a:extLst>
                </p:cNvPr>
                <p:cNvCxnSpPr>
                  <a:cxnSpLocks/>
                  <a:stCxn id="62" idx="3"/>
                  <a:endCxn id="19" idx="1"/>
                </p:cNvCxnSpPr>
                <p:nvPr/>
              </p:nvCxnSpPr>
              <p:spPr>
                <a:xfrm flipV="1">
                  <a:off x="1345196" y="2981130"/>
                  <a:ext cx="16570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4EA6A4-04B0-7E5D-BF45-39C271FC83F0}"/>
                    </a:ext>
                  </a:extLst>
                </p:cNvPr>
                <p:cNvCxnSpPr>
                  <a:cxnSpLocks/>
                  <a:stCxn id="19" idx="3"/>
                  <a:endCxn id="60" idx="1"/>
                </p:cNvCxnSpPr>
                <p:nvPr/>
              </p:nvCxnSpPr>
              <p:spPr>
                <a:xfrm>
                  <a:off x="2817178" y="2981130"/>
                  <a:ext cx="184095" cy="221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9E14F6E-808A-A850-051E-E5D0FD92BFB3}"/>
                    </a:ext>
                  </a:extLst>
                </p:cNvPr>
                <p:cNvCxnSpPr>
                  <a:cxnSpLocks/>
                  <a:stCxn id="60" idx="3"/>
                  <a:endCxn id="21" idx="1"/>
                </p:cNvCxnSpPr>
                <p:nvPr/>
              </p:nvCxnSpPr>
              <p:spPr>
                <a:xfrm>
                  <a:off x="3881218" y="3003275"/>
                  <a:ext cx="27870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B5D513-C0B2-661C-A48E-1D0E04948947}"/>
                    </a:ext>
                  </a:extLst>
                </p:cNvPr>
                <p:cNvCxnSpPr>
                  <a:cxnSpLocks/>
                  <a:stCxn id="21" idx="3"/>
                  <a:endCxn id="22" idx="1"/>
                </p:cNvCxnSpPr>
                <p:nvPr/>
              </p:nvCxnSpPr>
              <p:spPr>
                <a:xfrm flipV="1">
                  <a:off x="5342573" y="3001914"/>
                  <a:ext cx="194721" cy="13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D146E1B-42E5-B291-A75E-EB27D393E6D7}"/>
                    </a:ext>
                  </a:extLst>
                </p:cNvPr>
                <p:cNvCxnSpPr>
                  <a:cxnSpLocks/>
                  <a:stCxn id="22" idx="0"/>
                  <a:endCxn id="57" idx="5"/>
                </p:cNvCxnSpPr>
                <p:nvPr/>
              </p:nvCxnSpPr>
              <p:spPr>
                <a:xfrm flipV="1">
                  <a:off x="6128618" y="1887642"/>
                  <a:ext cx="4018" cy="7249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16F5C91-12C2-5C67-C3DD-4EFBE8419E64}"/>
                    </a:ext>
                  </a:extLst>
                </p:cNvPr>
                <p:cNvSpPr txBox="1"/>
                <p:nvPr/>
              </p:nvSpPr>
              <p:spPr>
                <a:xfrm>
                  <a:off x="6567340" y="1996139"/>
                  <a:ext cx="1473858" cy="457014"/>
                </a:xfrm>
                <a:prstGeom prst="rect">
                  <a:avLst/>
                </a:prstGeom>
                <a:noFill/>
              </p:spPr>
              <p:txBody>
                <a:bodyPr wrap="square" rtlCol="0">
                  <a:spAutoFit/>
                </a:bodyPr>
                <a:lstStyle/>
                <a:p>
                  <a:pPr algn="ctr"/>
                  <a:r>
                    <a:rPr lang="en-US"/>
                    <a:t>X-spectacles</a:t>
                  </a:r>
                </a:p>
              </p:txBody>
            </p:sp>
            <p:cxnSp>
              <p:nvCxnSpPr>
                <p:cNvPr id="32" name="Straight Arrow Connector 31">
                  <a:extLst>
                    <a:ext uri="{FF2B5EF4-FFF2-40B4-BE49-F238E27FC236}">
                      <a16:creationId xmlns:a16="http://schemas.microsoft.com/office/drawing/2014/main" id="{0D6416D9-2D80-317A-1F1E-87B917FCA0C6}"/>
                    </a:ext>
                  </a:extLst>
                </p:cNvPr>
                <p:cNvCxnSpPr>
                  <a:cxnSpLocks/>
                  <a:stCxn id="57" idx="7"/>
                  <a:endCxn id="48" idx="1"/>
                </p:cNvCxnSpPr>
                <p:nvPr/>
              </p:nvCxnSpPr>
              <p:spPr>
                <a:xfrm>
                  <a:off x="6369274" y="1608998"/>
                  <a:ext cx="573276" cy="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DE0613-ED28-6429-9B3B-AEA370F0539D}"/>
                    </a:ext>
                  </a:extLst>
                </p:cNvPr>
                <p:cNvCxnSpPr>
                  <a:cxnSpLocks/>
                  <a:stCxn id="22" idx="2"/>
                  <a:endCxn id="54" idx="1"/>
                </p:cNvCxnSpPr>
                <p:nvPr/>
              </p:nvCxnSpPr>
              <p:spPr>
                <a:xfrm flipH="1">
                  <a:off x="6113306" y="3391201"/>
                  <a:ext cx="15312" cy="8735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B6FAF754-7267-FEFA-F579-E85AE9FC700B}"/>
                    </a:ext>
                  </a:extLst>
                </p:cNvPr>
                <p:cNvGrpSpPr/>
                <p:nvPr/>
              </p:nvGrpSpPr>
              <p:grpSpPr>
                <a:xfrm rot="2628903">
                  <a:off x="5879586" y="4280440"/>
                  <a:ext cx="505838" cy="507020"/>
                  <a:chOff x="6284068" y="4377447"/>
                  <a:chExt cx="505838" cy="507020"/>
                </a:xfrm>
              </p:grpSpPr>
              <p:sp>
                <p:nvSpPr>
                  <p:cNvPr id="54" name="Oval 53">
                    <a:extLst>
                      <a:ext uri="{FF2B5EF4-FFF2-40B4-BE49-F238E27FC236}">
                        <a16:creationId xmlns:a16="http://schemas.microsoft.com/office/drawing/2014/main" id="{8F7B6675-1469-5D47-4C56-D898AC472345}"/>
                      </a:ext>
                    </a:extLst>
                  </p:cNvPr>
                  <p:cNvSpPr/>
                  <p:nvPr/>
                </p:nvSpPr>
                <p:spPr>
                  <a:xfrm>
                    <a:off x="6284068" y="4377447"/>
                    <a:ext cx="505838" cy="5070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7095B195-5D71-6BC1-9B8E-3AE428BDD1B2}"/>
                      </a:ext>
                    </a:extLst>
                  </p:cNvPr>
                  <p:cNvCxnSpPr>
                    <a:cxnSpLocks/>
                    <a:stCxn id="54" idx="0"/>
                    <a:endCxn id="54" idx="4"/>
                  </p:cNvCxnSpPr>
                  <p:nvPr/>
                </p:nvCxnSpPr>
                <p:spPr>
                  <a:xfrm>
                    <a:off x="6536987" y="4377447"/>
                    <a:ext cx="0" cy="50702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ACEB6B4-60F5-6BDB-6B74-00A328EE1A20}"/>
                      </a:ext>
                    </a:extLst>
                  </p:cNvPr>
                  <p:cNvCxnSpPr>
                    <a:cxnSpLocks/>
                    <a:stCxn id="54" idx="2"/>
                    <a:endCxn id="54" idx="6"/>
                  </p:cNvCxnSpPr>
                  <p:nvPr/>
                </p:nvCxnSpPr>
                <p:spPr>
                  <a:xfrm>
                    <a:off x="6284068" y="4630957"/>
                    <a:ext cx="505838" cy="0"/>
                  </a:xfrm>
                  <a:prstGeom prst="line">
                    <a:avLst/>
                  </a:prstGeom>
                  <a:ln w="63500"/>
                </p:spPr>
                <p:style>
                  <a:lnRef idx="1">
                    <a:schemeClr val="accent1"/>
                  </a:lnRef>
                  <a:fillRef idx="0">
                    <a:schemeClr val="accent1"/>
                  </a:fillRef>
                  <a:effectRef idx="0">
                    <a:schemeClr val="accent1"/>
                  </a:effectRef>
                  <a:fontRef idx="minor">
                    <a:schemeClr val="tx1"/>
                  </a:fontRef>
                </p:style>
              </p:cxnSp>
            </p:grpSp>
            <p:cxnSp>
              <p:nvCxnSpPr>
                <p:cNvPr id="35" name="Straight Arrow Connector 34">
                  <a:extLst>
                    <a:ext uri="{FF2B5EF4-FFF2-40B4-BE49-F238E27FC236}">
                      <a16:creationId xmlns:a16="http://schemas.microsoft.com/office/drawing/2014/main" id="{9D4BFDE0-E757-7F6E-FC70-ACBED534A687}"/>
                    </a:ext>
                  </a:extLst>
                </p:cNvPr>
                <p:cNvCxnSpPr>
                  <a:cxnSpLocks/>
                  <a:endCxn id="54" idx="3"/>
                </p:cNvCxnSpPr>
                <p:nvPr/>
              </p:nvCxnSpPr>
              <p:spPr>
                <a:xfrm>
                  <a:off x="3420314" y="4533950"/>
                  <a:ext cx="2459036" cy="55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C5C21C-D9BD-BC63-A37E-69940FA83788}"/>
                    </a:ext>
                  </a:extLst>
                </p:cNvPr>
                <p:cNvCxnSpPr>
                  <a:cxnSpLocks/>
                </p:cNvCxnSpPr>
                <p:nvPr/>
              </p:nvCxnSpPr>
              <p:spPr>
                <a:xfrm flipV="1">
                  <a:off x="3420314" y="3754583"/>
                  <a:ext cx="0" cy="77936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DF26936-2862-5DF2-559D-075A6C8EF02E}"/>
                    </a:ext>
                  </a:extLst>
                </p:cNvPr>
                <p:cNvSpPr txBox="1"/>
                <p:nvPr/>
              </p:nvSpPr>
              <p:spPr>
                <a:xfrm>
                  <a:off x="5973205" y="3631478"/>
                  <a:ext cx="548771" cy="369332"/>
                </a:xfrm>
                <a:prstGeom prst="rect">
                  <a:avLst/>
                </a:prstGeom>
                <a:solidFill>
                  <a:schemeClr val="bg1"/>
                </a:solidFill>
              </p:spPr>
              <p:txBody>
                <a:bodyPr wrap="square" rtlCol="0">
                  <a:spAutoFit/>
                </a:bodyPr>
                <a:lstStyle/>
                <a:p>
                  <a:r>
                    <a:rPr lang="en-US" b="1">
                      <a:solidFill>
                        <a:schemeClr val="accent1"/>
                      </a:solidFill>
                    </a:rPr>
                    <a:t>1 - </a:t>
                  </a:r>
                </a:p>
              </p:txBody>
            </p:sp>
            <p:sp>
              <p:nvSpPr>
                <p:cNvPr id="38" name="TextBox 37">
                  <a:extLst>
                    <a:ext uri="{FF2B5EF4-FFF2-40B4-BE49-F238E27FC236}">
                      <a16:creationId xmlns:a16="http://schemas.microsoft.com/office/drawing/2014/main" id="{2DCD1171-36D6-271D-65AD-5FF46EFB10F2}"/>
                    </a:ext>
                  </a:extLst>
                </p:cNvPr>
                <p:cNvSpPr txBox="1"/>
                <p:nvPr/>
              </p:nvSpPr>
              <p:spPr>
                <a:xfrm>
                  <a:off x="6128617" y="4901293"/>
                  <a:ext cx="2276101" cy="369332"/>
                </a:xfrm>
                <a:prstGeom prst="rect">
                  <a:avLst/>
                </a:prstGeom>
                <a:noFill/>
              </p:spPr>
              <p:txBody>
                <a:bodyPr wrap="square" rtlCol="0">
                  <a:spAutoFit/>
                </a:bodyPr>
                <a:lstStyle/>
                <a:p>
                  <a:pPr algn="ctr"/>
                  <a:r>
                    <a:rPr lang="en-US"/>
                    <a:t>X-non-spectacles</a:t>
                  </a:r>
                </a:p>
              </p:txBody>
            </p:sp>
            <p:cxnSp>
              <p:nvCxnSpPr>
                <p:cNvPr id="39" name="Straight Arrow Connector 38">
                  <a:extLst>
                    <a:ext uri="{FF2B5EF4-FFF2-40B4-BE49-F238E27FC236}">
                      <a16:creationId xmlns:a16="http://schemas.microsoft.com/office/drawing/2014/main" id="{70B48DB7-4BCD-4162-A2A9-FDBB78F43424}"/>
                    </a:ext>
                  </a:extLst>
                </p:cNvPr>
                <p:cNvCxnSpPr>
                  <a:cxnSpLocks/>
                  <a:stCxn id="54" idx="7"/>
                  <a:endCxn id="49" idx="1"/>
                </p:cNvCxnSpPr>
                <p:nvPr/>
              </p:nvCxnSpPr>
              <p:spPr>
                <a:xfrm flipV="1">
                  <a:off x="6385660" y="4526066"/>
                  <a:ext cx="504981" cy="23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9BED585-8F3C-6B2D-7373-25ED4E457451}"/>
                    </a:ext>
                  </a:extLst>
                </p:cNvPr>
                <p:cNvSpPr/>
                <p:nvPr/>
              </p:nvSpPr>
              <p:spPr>
                <a:xfrm>
                  <a:off x="8169163" y="1156883"/>
                  <a:ext cx="1581697" cy="9037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Avg(1,1) + Flatten()</a:t>
                  </a:r>
                </a:p>
                <a:p>
                  <a:pPr algn="ctr"/>
                  <a:r>
                    <a:rPr lang="en-US"/>
                    <a:t>+ Linear(512)</a:t>
                  </a:r>
                </a:p>
              </p:txBody>
            </p:sp>
            <p:cxnSp>
              <p:nvCxnSpPr>
                <p:cNvPr id="41" name="Straight Arrow Connector 40">
                  <a:extLst>
                    <a:ext uri="{FF2B5EF4-FFF2-40B4-BE49-F238E27FC236}">
                      <a16:creationId xmlns:a16="http://schemas.microsoft.com/office/drawing/2014/main" id="{8FCA9498-DE70-0696-A51F-069E17598269}"/>
                    </a:ext>
                  </a:extLst>
                </p:cNvPr>
                <p:cNvCxnSpPr>
                  <a:cxnSpLocks/>
                  <a:stCxn id="48" idx="3"/>
                  <a:endCxn id="40" idx="1"/>
                </p:cNvCxnSpPr>
                <p:nvPr/>
              </p:nvCxnSpPr>
              <p:spPr>
                <a:xfrm flipV="1">
                  <a:off x="7822495" y="1608743"/>
                  <a:ext cx="346669" cy="4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30B7BD4-C1C2-EB49-C4D4-DC1682FD3A00}"/>
                    </a:ext>
                  </a:extLst>
                </p:cNvPr>
                <p:cNvSpPr/>
                <p:nvPr/>
              </p:nvSpPr>
              <p:spPr>
                <a:xfrm>
                  <a:off x="8157301" y="2970493"/>
                  <a:ext cx="1561555" cy="9037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Avg(1,1) + Flatten()</a:t>
                  </a:r>
                </a:p>
                <a:p>
                  <a:pPr algn="ctr"/>
                  <a:r>
                    <a:rPr lang="en-US"/>
                    <a:t>+ Linear(512)</a:t>
                  </a:r>
                </a:p>
              </p:txBody>
            </p:sp>
            <p:cxnSp>
              <p:nvCxnSpPr>
                <p:cNvPr id="43" name="Straight Arrow Connector 42">
                  <a:extLst>
                    <a:ext uri="{FF2B5EF4-FFF2-40B4-BE49-F238E27FC236}">
                      <a16:creationId xmlns:a16="http://schemas.microsoft.com/office/drawing/2014/main" id="{D23E43B4-B149-7900-BE61-F46B1B837A4A}"/>
                    </a:ext>
                  </a:extLst>
                </p:cNvPr>
                <p:cNvCxnSpPr>
                  <a:cxnSpLocks/>
                  <a:stCxn id="49" idx="3"/>
                  <a:endCxn id="42" idx="1"/>
                </p:cNvCxnSpPr>
                <p:nvPr/>
              </p:nvCxnSpPr>
              <p:spPr>
                <a:xfrm flipV="1">
                  <a:off x="7770586" y="3422353"/>
                  <a:ext cx="386714" cy="11037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234BEE4-E235-B50E-B2D8-F99542177FB5}"/>
                    </a:ext>
                  </a:extLst>
                </p:cNvPr>
                <p:cNvSpPr txBox="1"/>
                <p:nvPr/>
              </p:nvSpPr>
              <p:spPr>
                <a:xfrm>
                  <a:off x="8324629" y="2032694"/>
                  <a:ext cx="1362456" cy="369332"/>
                </a:xfrm>
                <a:prstGeom prst="rect">
                  <a:avLst/>
                </a:prstGeom>
                <a:noFill/>
              </p:spPr>
              <p:txBody>
                <a:bodyPr wrap="square" rtlCol="0">
                  <a:spAutoFit/>
                </a:bodyPr>
                <a:lstStyle/>
                <a:p>
                  <a:pPr algn="ctr"/>
                  <a:r>
                    <a:rPr lang="en-US"/>
                    <a:t>512-D</a:t>
                  </a:r>
                </a:p>
              </p:txBody>
            </p:sp>
            <p:sp>
              <p:nvSpPr>
                <p:cNvPr id="45" name="TextBox 44">
                  <a:extLst>
                    <a:ext uri="{FF2B5EF4-FFF2-40B4-BE49-F238E27FC236}">
                      <a16:creationId xmlns:a16="http://schemas.microsoft.com/office/drawing/2014/main" id="{74B8AA5E-FD44-E9EB-56DD-54C85BFC3396}"/>
                    </a:ext>
                  </a:extLst>
                </p:cNvPr>
                <p:cNvSpPr txBox="1"/>
                <p:nvPr/>
              </p:nvSpPr>
              <p:spPr>
                <a:xfrm>
                  <a:off x="8256849" y="3947556"/>
                  <a:ext cx="1362456" cy="369332"/>
                </a:xfrm>
                <a:prstGeom prst="rect">
                  <a:avLst/>
                </a:prstGeom>
                <a:noFill/>
              </p:spPr>
              <p:txBody>
                <a:bodyPr wrap="square" rtlCol="0">
                  <a:spAutoFit/>
                </a:bodyPr>
                <a:lstStyle/>
                <a:p>
                  <a:pPr algn="ctr"/>
                  <a:r>
                    <a:rPr lang="en-US"/>
                    <a:t>512-D</a:t>
                  </a:r>
                </a:p>
              </p:txBody>
            </p:sp>
            <p:sp>
              <p:nvSpPr>
                <p:cNvPr id="46" name="Rectangle 45">
                  <a:extLst>
                    <a:ext uri="{FF2B5EF4-FFF2-40B4-BE49-F238E27FC236}">
                      <a16:creationId xmlns:a16="http://schemas.microsoft.com/office/drawing/2014/main" id="{B43B9856-F8AD-3043-B88C-C96105E09C6B}"/>
                    </a:ext>
                  </a:extLst>
                </p:cNvPr>
                <p:cNvSpPr/>
                <p:nvPr/>
              </p:nvSpPr>
              <p:spPr>
                <a:xfrm>
                  <a:off x="10189582" y="1273226"/>
                  <a:ext cx="1358902" cy="671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Spectacles</a:t>
                  </a:r>
                </a:p>
                <a:p>
                  <a:pPr algn="ctr"/>
                  <a:r>
                    <a:rPr lang="en-US"/>
                    <a:t>Head</a:t>
                  </a:r>
                </a:p>
              </p:txBody>
            </p:sp>
            <p:cxnSp>
              <p:nvCxnSpPr>
                <p:cNvPr id="47" name="Straight Arrow Connector 46">
                  <a:extLst>
                    <a:ext uri="{FF2B5EF4-FFF2-40B4-BE49-F238E27FC236}">
                      <a16:creationId xmlns:a16="http://schemas.microsoft.com/office/drawing/2014/main" id="{FB17C562-D1D6-28F1-6A6B-138F12E09CDB}"/>
                    </a:ext>
                  </a:extLst>
                </p:cNvPr>
                <p:cNvCxnSpPr>
                  <a:cxnSpLocks/>
                  <a:stCxn id="40" idx="3"/>
                  <a:endCxn id="46" idx="1"/>
                </p:cNvCxnSpPr>
                <p:nvPr/>
              </p:nvCxnSpPr>
              <p:spPr>
                <a:xfrm flipV="1">
                  <a:off x="9750860" y="1608742"/>
                  <a:ext cx="43872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BB3D60F5-A7BB-8746-6746-06AA321EED17}"/>
                    </a:ext>
                  </a:extLst>
                </p:cNvPr>
                <p:cNvPicPr>
                  <a:picLocks noChangeAspect="1"/>
                </p:cNvPicPr>
                <p:nvPr/>
              </p:nvPicPr>
              <p:blipFill>
                <a:blip r:embed="rId4"/>
                <a:stretch>
                  <a:fillRect/>
                </a:stretch>
              </p:blipFill>
              <p:spPr>
                <a:xfrm>
                  <a:off x="6942549" y="1222727"/>
                  <a:ext cx="879945" cy="781292"/>
                </a:xfrm>
                <a:prstGeom prst="rect">
                  <a:avLst/>
                </a:prstGeom>
              </p:spPr>
            </p:pic>
            <p:pic>
              <p:nvPicPr>
                <p:cNvPr id="49" name="Picture 48">
                  <a:extLst>
                    <a:ext uri="{FF2B5EF4-FFF2-40B4-BE49-F238E27FC236}">
                      <a16:creationId xmlns:a16="http://schemas.microsoft.com/office/drawing/2014/main" id="{EDBDE5EA-1D6C-842B-9305-405A5A0A9EC6}"/>
                    </a:ext>
                  </a:extLst>
                </p:cNvPr>
                <p:cNvPicPr>
                  <a:picLocks noChangeAspect="1"/>
                </p:cNvPicPr>
                <p:nvPr/>
              </p:nvPicPr>
              <p:blipFill>
                <a:blip r:embed="rId4"/>
                <a:stretch>
                  <a:fillRect/>
                </a:stretch>
              </p:blipFill>
              <p:spPr>
                <a:xfrm>
                  <a:off x="6890641" y="4135420"/>
                  <a:ext cx="879945" cy="781292"/>
                </a:xfrm>
                <a:prstGeom prst="rect">
                  <a:avLst/>
                </a:prstGeom>
              </p:spPr>
            </p:pic>
            <p:sp>
              <p:nvSpPr>
                <p:cNvPr id="50" name="Rectangle 49">
                  <a:extLst>
                    <a:ext uri="{FF2B5EF4-FFF2-40B4-BE49-F238E27FC236}">
                      <a16:creationId xmlns:a16="http://schemas.microsoft.com/office/drawing/2014/main" id="{3FAA7B39-737F-61DD-8204-6A5F95C2BFAC}"/>
                    </a:ext>
                  </a:extLst>
                </p:cNvPr>
                <p:cNvSpPr/>
                <p:nvPr/>
              </p:nvSpPr>
              <p:spPr>
                <a:xfrm>
                  <a:off x="10741183" y="3097217"/>
                  <a:ext cx="1358902" cy="6710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Spectacles</a:t>
                  </a:r>
                </a:p>
                <a:p>
                  <a:pPr algn="ctr"/>
                  <a:r>
                    <a:rPr lang="en-US"/>
                    <a:t>Head</a:t>
                  </a:r>
                </a:p>
              </p:txBody>
            </p:sp>
            <p:sp>
              <p:nvSpPr>
                <p:cNvPr id="51" name="Rectangle 50">
                  <a:extLst>
                    <a:ext uri="{FF2B5EF4-FFF2-40B4-BE49-F238E27FC236}">
                      <a16:creationId xmlns:a16="http://schemas.microsoft.com/office/drawing/2014/main" id="{8EEF5BD4-7FEB-CE1F-47C7-C914D04D2AD4}"/>
                    </a:ext>
                  </a:extLst>
                </p:cNvPr>
                <p:cNvSpPr/>
                <p:nvPr/>
              </p:nvSpPr>
              <p:spPr>
                <a:xfrm>
                  <a:off x="10089102" y="2772507"/>
                  <a:ext cx="354943" cy="1320452"/>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GRL</a:t>
                  </a:r>
                </a:p>
              </p:txBody>
            </p:sp>
            <p:cxnSp>
              <p:nvCxnSpPr>
                <p:cNvPr id="52" name="Straight Arrow Connector 51">
                  <a:extLst>
                    <a:ext uri="{FF2B5EF4-FFF2-40B4-BE49-F238E27FC236}">
                      <a16:creationId xmlns:a16="http://schemas.microsoft.com/office/drawing/2014/main" id="{89E94923-02B7-C1D6-AB40-A79099556DF0}"/>
                    </a:ext>
                  </a:extLst>
                </p:cNvPr>
                <p:cNvCxnSpPr>
                  <a:cxnSpLocks/>
                  <a:stCxn id="42" idx="3"/>
                  <a:endCxn id="51" idx="1"/>
                </p:cNvCxnSpPr>
                <p:nvPr/>
              </p:nvCxnSpPr>
              <p:spPr>
                <a:xfrm>
                  <a:off x="9718856" y="3422353"/>
                  <a:ext cx="370246" cy="103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DF0BC41-C5EE-677C-F5FE-A795FA8DEE66}"/>
                    </a:ext>
                  </a:extLst>
                </p:cNvPr>
                <p:cNvCxnSpPr>
                  <a:cxnSpLocks/>
                  <a:stCxn id="51" idx="3"/>
                  <a:endCxn id="50" idx="1"/>
                </p:cNvCxnSpPr>
                <p:nvPr/>
              </p:nvCxnSpPr>
              <p:spPr>
                <a:xfrm flipV="1">
                  <a:off x="10444045" y="3432732"/>
                  <a:ext cx="297138"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BFACE8D-3AB6-EF03-D972-E242E2D630CC}"/>
                  </a:ext>
                </a:extLst>
              </p:cNvPr>
              <p:cNvGrpSpPr/>
              <p:nvPr/>
            </p:nvGrpSpPr>
            <p:grpSpPr>
              <a:xfrm>
                <a:off x="484450" y="4436312"/>
                <a:ext cx="3076581" cy="1381536"/>
                <a:chOff x="338737" y="4539482"/>
                <a:chExt cx="3451624" cy="1729326"/>
              </a:xfrm>
            </p:grpSpPr>
            <p:sp>
              <p:nvSpPr>
                <p:cNvPr id="15" name="Oval 14">
                  <a:extLst>
                    <a:ext uri="{FF2B5EF4-FFF2-40B4-BE49-F238E27FC236}">
                      <a16:creationId xmlns:a16="http://schemas.microsoft.com/office/drawing/2014/main" id="{B09272AA-9093-7813-3660-52D57D059686}"/>
                    </a:ext>
                  </a:extLst>
                </p:cNvPr>
                <p:cNvSpPr/>
                <p:nvPr/>
              </p:nvSpPr>
              <p:spPr>
                <a:xfrm>
                  <a:off x="338737" y="4539482"/>
                  <a:ext cx="3451624" cy="1729326"/>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B3CF75C-D126-C0DA-3467-2B7A179C6AE4}"/>
                    </a:ext>
                  </a:extLst>
                </p:cNvPr>
                <p:cNvSpPr/>
                <p:nvPr/>
              </p:nvSpPr>
              <p:spPr>
                <a:xfrm>
                  <a:off x="600662" y="4994813"/>
                  <a:ext cx="1307670" cy="7812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Channel Attention</a:t>
                  </a:r>
                </a:p>
              </p:txBody>
            </p:sp>
            <p:sp>
              <p:nvSpPr>
                <p:cNvPr id="17" name="Rectangle 16">
                  <a:extLst>
                    <a:ext uri="{FF2B5EF4-FFF2-40B4-BE49-F238E27FC236}">
                      <a16:creationId xmlns:a16="http://schemas.microsoft.com/office/drawing/2014/main" id="{9C62A20D-0C36-53AF-E24F-16B9119B784A}"/>
                    </a:ext>
                  </a:extLst>
                </p:cNvPr>
                <p:cNvSpPr/>
                <p:nvPr/>
              </p:nvSpPr>
              <p:spPr>
                <a:xfrm>
                  <a:off x="2161076" y="4994813"/>
                  <a:ext cx="1307670" cy="7812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Spatial Attention</a:t>
                  </a:r>
                </a:p>
              </p:txBody>
            </p:sp>
          </p:grpSp>
          <p:grpSp>
            <p:nvGrpSpPr>
              <p:cNvPr id="11" name="Group 10">
                <a:extLst>
                  <a:ext uri="{FF2B5EF4-FFF2-40B4-BE49-F238E27FC236}">
                    <a16:creationId xmlns:a16="http://schemas.microsoft.com/office/drawing/2014/main" id="{ACEDC6EB-8EFF-2446-815E-B96CDA3E5C77}"/>
                  </a:ext>
                </a:extLst>
              </p:cNvPr>
              <p:cNvGrpSpPr/>
              <p:nvPr/>
            </p:nvGrpSpPr>
            <p:grpSpPr>
              <a:xfrm>
                <a:off x="4168650" y="5160369"/>
                <a:ext cx="4461030" cy="831704"/>
                <a:chOff x="4380025" y="5333916"/>
                <a:chExt cx="4949169" cy="964746"/>
              </a:xfrm>
            </p:grpSpPr>
            <p:pic>
              <p:nvPicPr>
                <p:cNvPr id="12" name="Picture 11">
                  <a:extLst>
                    <a:ext uri="{FF2B5EF4-FFF2-40B4-BE49-F238E27FC236}">
                      <a16:creationId xmlns:a16="http://schemas.microsoft.com/office/drawing/2014/main" id="{1FCE0F87-E0A0-06ED-83C0-8F0A5FBF269F}"/>
                    </a:ext>
                  </a:extLst>
                </p:cNvPr>
                <p:cNvPicPr>
                  <a:picLocks noChangeAspect="1"/>
                </p:cNvPicPr>
                <p:nvPr/>
              </p:nvPicPr>
              <p:blipFill>
                <a:blip r:embed="rId5"/>
                <a:stretch>
                  <a:fillRect/>
                </a:stretch>
              </p:blipFill>
              <p:spPr>
                <a:xfrm>
                  <a:off x="4380025" y="5333916"/>
                  <a:ext cx="3826905" cy="801828"/>
                </a:xfrm>
                <a:prstGeom prst="rect">
                  <a:avLst/>
                </a:prstGeom>
              </p:spPr>
            </p:pic>
            <p:sp>
              <p:nvSpPr>
                <p:cNvPr id="13" name="TextBox 12">
                  <a:extLst>
                    <a:ext uri="{FF2B5EF4-FFF2-40B4-BE49-F238E27FC236}">
                      <a16:creationId xmlns:a16="http://schemas.microsoft.com/office/drawing/2014/main" id="{B4FA90D0-F272-C085-015B-1F4A10F65354}"/>
                    </a:ext>
                  </a:extLst>
                </p:cNvPr>
                <p:cNvSpPr txBox="1"/>
                <p:nvPr/>
              </p:nvSpPr>
              <p:spPr>
                <a:xfrm>
                  <a:off x="5502290" y="5815028"/>
                  <a:ext cx="1447554" cy="480702"/>
                </a:xfrm>
                <a:prstGeom prst="rect">
                  <a:avLst/>
                </a:prstGeom>
                <a:solidFill>
                  <a:schemeClr val="bg1"/>
                </a:solidFill>
              </p:spPr>
              <p:txBody>
                <a:bodyPr wrap="square" rtlCol="0">
                  <a:spAutoFit/>
                </a:bodyPr>
                <a:lstStyle/>
                <a:p>
                  <a:r>
                    <a:rPr lang="en-US"/>
                    <a:t>spectacles</a:t>
                  </a:r>
                </a:p>
              </p:txBody>
            </p:sp>
            <p:sp>
              <p:nvSpPr>
                <p:cNvPr id="14" name="TextBox 13">
                  <a:extLst>
                    <a:ext uri="{FF2B5EF4-FFF2-40B4-BE49-F238E27FC236}">
                      <a16:creationId xmlns:a16="http://schemas.microsoft.com/office/drawing/2014/main" id="{389D42D1-481D-9834-0672-0DC1A38D72C6}"/>
                    </a:ext>
                  </a:extLst>
                </p:cNvPr>
                <p:cNvSpPr txBox="1"/>
                <p:nvPr/>
              </p:nvSpPr>
              <p:spPr>
                <a:xfrm>
                  <a:off x="7246536" y="5817960"/>
                  <a:ext cx="2082658" cy="480702"/>
                </a:xfrm>
                <a:prstGeom prst="rect">
                  <a:avLst/>
                </a:prstGeom>
                <a:solidFill>
                  <a:schemeClr val="bg1"/>
                </a:solidFill>
              </p:spPr>
              <p:txBody>
                <a:bodyPr wrap="square" rtlCol="0">
                  <a:spAutoFit/>
                </a:bodyPr>
                <a:lstStyle/>
                <a:p>
                  <a:r>
                    <a:rPr lang="en-US"/>
                    <a:t>non_spectacles</a:t>
                  </a:r>
                </a:p>
              </p:txBody>
            </p:sp>
          </p:grpSp>
        </p:grpSp>
        <p:cxnSp>
          <p:nvCxnSpPr>
            <p:cNvPr id="90" name="Straight Connector 89">
              <a:extLst>
                <a:ext uri="{FF2B5EF4-FFF2-40B4-BE49-F238E27FC236}">
                  <a16:creationId xmlns:a16="http://schemas.microsoft.com/office/drawing/2014/main" id="{A8820976-DE24-0869-2DB2-E617A16BC6A6}"/>
                </a:ext>
              </a:extLst>
            </p:cNvPr>
            <p:cNvCxnSpPr>
              <a:cxnSpLocks/>
              <a:stCxn id="21" idx="2"/>
            </p:cNvCxnSpPr>
            <p:nvPr/>
          </p:nvCxnSpPr>
          <p:spPr>
            <a:xfrm flipH="1">
              <a:off x="2304424" y="3091808"/>
              <a:ext cx="2452564" cy="1159413"/>
            </a:xfrm>
            <a:prstGeom prst="line">
              <a:avLst/>
            </a:prstGeom>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id="{9A9D12D9-90FB-9B39-BBAF-7D54C09A3DBD}"/>
              </a:ext>
            </a:extLst>
          </p:cNvPr>
          <p:cNvSpPr txBox="1"/>
          <p:nvPr/>
        </p:nvSpPr>
        <p:spPr>
          <a:xfrm>
            <a:off x="3384869" y="6503291"/>
            <a:ext cx="6094476" cy="286360"/>
          </a:xfrm>
          <a:prstGeom prst="rect">
            <a:avLst/>
          </a:prstGeom>
          <a:noFill/>
        </p:spPr>
        <p:txBody>
          <a:bodyPr wrap="square">
            <a:spAutoFit/>
          </a:bodyPr>
          <a:lstStyle/>
          <a:p>
            <a:pPr>
              <a:lnSpc>
                <a:spcPts val="1425"/>
              </a:lnSpc>
            </a:pPr>
            <a:r>
              <a:rPr lang="en-US" sz="1600" b="0">
                <a:effectLst/>
                <a:latin typeface="Consolas" panose="020B0609020204030204" pitchFamily="49" charset="0"/>
              </a:rPr>
              <a:t>MTLFace: </a:t>
            </a:r>
            <a:r>
              <a:rPr lang="en-US" sz="1600" b="0" u="sng">
                <a:effectLst/>
                <a:latin typeface="Consolas" panose="020B0609020204030204" pitchFamily="49" charset="0"/>
              </a:rPr>
              <a:t>https://arxiv.org/pdf/2103.01520</a:t>
            </a:r>
          </a:p>
        </p:txBody>
      </p:sp>
      <p:sp>
        <p:nvSpPr>
          <p:cNvPr id="96" name="TextBox 95">
            <a:extLst>
              <a:ext uri="{FF2B5EF4-FFF2-40B4-BE49-F238E27FC236}">
                <a16:creationId xmlns:a16="http://schemas.microsoft.com/office/drawing/2014/main" id="{81F9BEA9-748E-6F4A-DB55-24834A474E4C}"/>
              </a:ext>
            </a:extLst>
          </p:cNvPr>
          <p:cNvSpPr txBox="1"/>
          <p:nvPr/>
        </p:nvSpPr>
        <p:spPr>
          <a:xfrm>
            <a:off x="1946230" y="6016862"/>
            <a:ext cx="8900110" cy="369332"/>
          </a:xfrm>
          <a:prstGeom prst="rect">
            <a:avLst/>
          </a:prstGeom>
          <a:noFill/>
        </p:spPr>
        <p:txBody>
          <a:bodyPr wrap="square" rtlCol="0">
            <a:spAutoFit/>
          </a:bodyPr>
          <a:lstStyle/>
          <a:p>
            <a:r>
              <a:rPr lang="en-US" i="1">
                <a:solidFill>
                  <a:srgbClr val="FF0000"/>
                </a:solidFill>
              </a:rPr>
              <a:t>Sử dụng multi task h</a:t>
            </a:r>
            <a:r>
              <a:rPr lang="vi-VN" i="1">
                <a:solidFill>
                  <a:srgbClr val="FF0000"/>
                </a:solidFill>
              </a:rPr>
              <a:t>ọc tách biệt embedding </a:t>
            </a:r>
            <a:r>
              <a:rPr lang="en-US" i="1">
                <a:solidFill>
                  <a:srgbClr val="FF0000"/>
                </a:solidFill>
              </a:rPr>
              <a:t>liên quan đến kính và không liên quan đến kính</a:t>
            </a:r>
          </a:p>
        </p:txBody>
      </p:sp>
      <p:sp>
        <p:nvSpPr>
          <p:cNvPr id="111" name="Rectangle 110">
            <a:extLst>
              <a:ext uri="{FF2B5EF4-FFF2-40B4-BE49-F238E27FC236}">
                <a16:creationId xmlns:a16="http://schemas.microsoft.com/office/drawing/2014/main" id="{2843F3B1-06D2-84AF-5F04-6B81AD0C5E68}"/>
              </a:ext>
            </a:extLst>
          </p:cNvPr>
          <p:cNvSpPr/>
          <p:nvPr/>
        </p:nvSpPr>
        <p:spPr>
          <a:xfrm>
            <a:off x="10189853" y="4231313"/>
            <a:ext cx="1240719" cy="5422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Id head</a:t>
            </a:r>
          </a:p>
        </p:txBody>
      </p:sp>
      <p:sp>
        <p:nvSpPr>
          <p:cNvPr id="113" name="Rectangle 112">
            <a:extLst>
              <a:ext uri="{FF2B5EF4-FFF2-40B4-BE49-F238E27FC236}">
                <a16:creationId xmlns:a16="http://schemas.microsoft.com/office/drawing/2014/main" id="{F9C3C52B-F266-1F7A-DC50-CCEEAA27FEFF}"/>
              </a:ext>
            </a:extLst>
          </p:cNvPr>
          <p:cNvSpPr/>
          <p:nvPr/>
        </p:nvSpPr>
        <p:spPr>
          <a:xfrm>
            <a:off x="7928701" y="4138186"/>
            <a:ext cx="1425747" cy="7303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Avg(1,1) + Flatten()</a:t>
            </a:r>
          </a:p>
          <a:p>
            <a:pPr algn="ctr"/>
            <a:r>
              <a:rPr lang="en-US"/>
              <a:t>+ Linear(512)</a:t>
            </a:r>
          </a:p>
        </p:txBody>
      </p:sp>
      <p:cxnSp>
        <p:nvCxnSpPr>
          <p:cNvPr id="114" name="Straight Arrow Connector 113">
            <a:extLst>
              <a:ext uri="{FF2B5EF4-FFF2-40B4-BE49-F238E27FC236}">
                <a16:creationId xmlns:a16="http://schemas.microsoft.com/office/drawing/2014/main" id="{AC3D7ACF-8A30-0792-FF03-A4CF9AE5415F}"/>
              </a:ext>
            </a:extLst>
          </p:cNvPr>
          <p:cNvCxnSpPr>
            <a:cxnSpLocks/>
            <a:endCxn id="113" idx="1"/>
          </p:cNvCxnSpPr>
          <p:nvPr/>
        </p:nvCxnSpPr>
        <p:spPr>
          <a:xfrm>
            <a:off x="7513735" y="4006743"/>
            <a:ext cx="414966" cy="496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C0C9CAE-548C-955B-1B48-D8D7F7B50DDE}"/>
              </a:ext>
            </a:extLst>
          </p:cNvPr>
          <p:cNvCxnSpPr>
            <a:cxnSpLocks/>
            <a:stCxn id="113" idx="3"/>
            <a:endCxn id="111" idx="1"/>
          </p:cNvCxnSpPr>
          <p:nvPr/>
        </p:nvCxnSpPr>
        <p:spPr>
          <a:xfrm flipV="1">
            <a:off x="9354448" y="4502457"/>
            <a:ext cx="835405" cy="8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64335AFA-4CE0-21DD-A469-0739ED0BBC43}"/>
              </a:ext>
            </a:extLst>
          </p:cNvPr>
          <p:cNvSpPr txBox="1"/>
          <p:nvPr/>
        </p:nvSpPr>
        <p:spPr>
          <a:xfrm>
            <a:off x="9989349" y="4844487"/>
            <a:ext cx="1713980" cy="369332"/>
          </a:xfrm>
          <a:prstGeom prst="rect">
            <a:avLst/>
          </a:prstGeom>
          <a:noFill/>
        </p:spPr>
        <p:txBody>
          <a:bodyPr wrap="square" rtlCol="0">
            <a:spAutoFit/>
          </a:bodyPr>
          <a:lstStyle/>
          <a:p>
            <a:pPr algn="ctr"/>
            <a:r>
              <a:rPr lang="en-US"/>
              <a:t>Magface Linear</a:t>
            </a:r>
          </a:p>
        </p:txBody>
      </p:sp>
      <p:sp>
        <p:nvSpPr>
          <p:cNvPr id="122" name="TextBox 121">
            <a:extLst>
              <a:ext uri="{FF2B5EF4-FFF2-40B4-BE49-F238E27FC236}">
                <a16:creationId xmlns:a16="http://schemas.microsoft.com/office/drawing/2014/main" id="{5DB500E5-949C-ADCE-77A7-C41C4BD0140A}"/>
              </a:ext>
            </a:extLst>
          </p:cNvPr>
          <p:cNvSpPr txBox="1"/>
          <p:nvPr/>
        </p:nvSpPr>
        <p:spPr>
          <a:xfrm>
            <a:off x="8019592" y="4890073"/>
            <a:ext cx="1243964" cy="298473"/>
          </a:xfrm>
          <a:prstGeom prst="rect">
            <a:avLst/>
          </a:prstGeom>
          <a:noFill/>
        </p:spPr>
        <p:txBody>
          <a:bodyPr wrap="square" rtlCol="0">
            <a:spAutoFit/>
          </a:bodyPr>
          <a:lstStyle/>
          <a:p>
            <a:pPr algn="ctr"/>
            <a:r>
              <a:rPr lang="en-US"/>
              <a:t>512-D</a:t>
            </a:r>
          </a:p>
        </p:txBody>
      </p:sp>
    </p:spTree>
    <p:extLst>
      <p:ext uri="{BB962C8B-B14F-4D97-AF65-F5344CB8AC3E}">
        <p14:creationId xmlns:p14="http://schemas.microsoft.com/office/powerpoint/2010/main" val="1638825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24A55-E2B3-3A39-4EFB-4620859A40B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E87AFC-3832-0D46-D552-FC9F13135ACA}"/>
              </a:ext>
            </a:extLst>
          </p:cNvPr>
          <p:cNvSpPr>
            <a:spLocks noGrp="1"/>
          </p:cNvSpPr>
          <p:nvPr>
            <p:ph type="sldNum" sz="quarter" idx="12"/>
          </p:nvPr>
        </p:nvSpPr>
        <p:spPr/>
        <p:txBody>
          <a:bodyPr/>
          <a:lstStyle/>
          <a:p>
            <a:fld id="{9EA0BE3B-158A-4EDF-80DC-E394A0D1600F}" type="slidenum">
              <a:rPr lang="en-US" smtClean="0"/>
              <a:pPr/>
              <a:t>49</a:t>
            </a:fld>
            <a:endParaRPr lang="en-US"/>
          </a:p>
        </p:txBody>
      </p:sp>
      <p:sp>
        <p:nvSpPr>
          <p:cNvPr id="3" name="Title 2">
            <a:extLst>
              <a:ext uri="{FF2B5EF4-FFF2-40B4-BE49-F238E27FC236}">
                <a16:creationId xmlns:a16="http://schemas.microsoft.com/office/drawing/2014/main" id="{F4D49EB1-F6A8-DC3C-DDF0-D8459F3346A4}"/>
              </a:ext>
            </a:extLst>
          </p:cNvPr>
          <p:cNvSpPr>
            <a:spLocks noGrp="1"/>
          </p:cNvSpPr>
          <p:nvPr>
            <p:ph type="title"/>
          </p:nvPr>
        </p:nvSpPr>
        <p:spPr/>
        <p:txBody>
          <a:bodyPr/>
          <a:lstStyle/>
          <a:p>
            <a:r>
              <a:rPr lang="en-US"/>
              <a:t>5. Cải thiện – Sử dụng loss function mới</a:t>
            </a:r>
          </a:p>
        </p:txBody>
      </p:sp>
      <p:grpSp>
        <p:nvGrpSpPr>
          <p:cNvPr id="14" name="Group 13">
            <a:extLst>
              <a:ext uri="{FF2B5EF4-FFF2-40B4-BE49-F238E27FC236}">
                <a16:creationId xmlns:a16="http://schemas.microsoft.com/office/drawing/2014/main" id="{F54D918A-EA05-F461-490E-A2BD44792C7B}"/>
              </a:ext>
            </a:extLst>
          </p:cNvPr>
          <p:cNvGrpSpPr/>
          <p:nvPr/>
        </p:nvGrpSpPr>
        <p:grpSpPr>
          <a:xfrm>
            <a:off x="372703" y="1135329"/>
            <a:ext cx="11631347" cy="508376"/>
            <a:chOff x="593038" y="1475268"/>
            <a:chExt cx="11375123" cy="508376"/>
          </a:xfrm>
        </p:grpSpPr>
        <p:sp>
          <p:nvSpPr>
            <p:cNvPr id="15" name="TextBox 14">
              <a:extLst>
                <a:ext uri="{FF2B5EF4-FFF2-40B4-BE49-F238E27FC236}">
                  <a16:creationId xmlns:a16="http://schemas.microsoft.com/office/drawing/2014/main" id="{B1DFC922-8EAD-0B03-AEAB-BDD469610F2D}"/>
                </a:ext>
              </a:extLst>
            </p:cNvPr>
            <p:cNvSpPr txBox="1"/>
            <p:nvPr/>
          </p:nvSpPr>
          <p:spPr>
            <a:xfrm>
              <a:off x="1292760" y="1498624"/>
              <a:ext cx="10675401" cy="461665"/>
            </a:xfrm>
            <a:prstGeom prst="rect">
              <a:avLst/>
            </a:prstGeom>
            <a:noFill/>
          </p:spPr>
          <p:txBody>
            <a:bodyPr wrap="square" rtlCol="0">
              <a:spAutoFit/>
            </a:bodyPr>
            <a:lstStyle/>
            <a:p>
              <a:r>
                <a:rPr lang="en-US" sz="2400"/>
                <a:t>Loss function sẽ được tính như sau:</a:t>
              </a:r>
            </a:p>
          </p:txBody>
        </p:sp>
        <p:pic>
          <p:nvPicPr>
            <p:cNvPr id="16" name="Picture 15" descr="A blue arrow pointing to the right&#10;&#10;Description automatically generated">
              <a:extLst>
                <a:ext uri="{FF2B5EF4-FFF2-40B4-BE49-F238E27FC236}">
                  <a16:creationId xmlns:a16="http://schemas.microsoft.com/office/drawing/2014/main" id="{1C5D7C64-9B4B-7CBE-502B-243CB25FD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38" y="1475268"/>
              <a:ext cx="667949" cy="508376"/>
            </a:xfrm>
            <a:prstGeom prst="rect">
              <a:avLst/>
            </a:prstGeom>
          </p:spPr>
        </p:pic>
      </p:grpSp>
      <p:grpSp>
        <p:nvGrpSpPr>
          <p:cNvPr id="30" name="Group 29">
            <a:extLst>
              <a:ext uri="{FF2B5EF4-FFF2-40B4-BE49-F238E27FC236}">
                <a16:creationId xmlns:a16="http://schemas.microsoft.com/office/drawing/2014/main" id="{FDE8FC41-773F-EFE3-2006-7C644131EE60}"/>
              </a:ext>
            </a:extLst>
          </p:cNvPr>
          <p:cNvGrpSpPr/>
          <p:nvPr/>
        </p:nvGrpSpPr>
        <p:grpSpPr>
          <a:xfrm>
            <a:off x="1179575" y="1620350"/>
            <a:ext cx="10014653" cy="1847772"/>
            <a:chOff x="760027" y="1904800"/>
            <a:chExt cx="10671946" cy="2003762"/>
          </a:xfrm>
        </p:grpSpPr>
        <p:sp>
          <p:nvSpPr>
            <p:cNvPr id="10" name="Left Brace 9">
              <a:extLst>
                <a:ext uri="{FF2B5EF4-FFF2-40B4-BE49-F238E27FC236}">
                  <a16:creationId xmlns:a16="http://schemas.microsoft.com/office/drawing/2014/main" id="{2B4D252F-8AE1-1E06-171D-C68ADBB3C712}"/>
                </a:ext>
              </a:extLst>
            </p:cNvPr>
            <p:cNvSpPr/>
            <p:nvPr/>
          </p:nvSpPr>
          <p:spPr>
            <a:xfrm>
              <a:off x="6070057" y="2614784"/>
              <a:ext cx="437744" cy="12937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a:extLst>
                <a:ext uri="{FF2B5EF4-FFF2-40B4-BE49-F238E27FC236}">
                  <a16:creationId xmlns:a16="http://schemas.microsoft.com/office/drawing/2014/main" id="{B97FDF47-3771-E6B7-6C17-B2DFF975EAFC}"/>
                </a:ext>
              </a:extLst>
            </p:cNvPr>
            <p:cNvPicPr>
              <a:picLocks noChangeAspect="1"/>
            </p:cNvPicPr>
            <p:nvPr/>
          </p:nvPicPr>
          <p:blipFill>
            <a:blip r:embed="rId4"/>
            <a:stretch>
              <a:fillRect/>
            </a:stretch>
          </p:blipFill>
          <p:spPr>
            <a:xfrm>
              <a:off x="1998177" y="2929933"/>
              <a:ext cx="3888904" cy="583336"/>
            </a:xfrm>
            <a:prstGeom prst="rect">
              <a:avLst/>
            </a:prstGeom>
          </p:spPr>
        </p:pic>
        <p:grpSp>
          <p:nvGrpSpPr>
            <p:cNvPr id="29" name="Group 28">
              <a:extLst>
                <a:ext uri="{FF2B5EF4-FFF2-40B4-BE49-F238E27FC236}">
                  <a16:creationId xmlns:a16="http://schemas.microsoft.com/office/drawing/2014/main" id="{A06F5FD8-1621-4A18-4217-A5FA49C73CC9}"/>
                </a:ext>
              </a:extLst>
            </p:cNvPr>
            <p:cNvGrpSpPr/>
            <p:nvPr/>
          </p:nvGrpSpPr>
          <p:grpSpPr>
            <a:xfrm>
              <a:off x="6696407" y="2542081"/>
              <a:ext cx="3994291" cy="369332"/>
              <a:chOff x="6696407" y="2454920"/>
              <a:chExt cx="3994291" cy="369332"/>
            </a:xfrm>
          </p:grpSpPr>
          <p:pic>
            <p:nvPicPr>
              <p:cNvPr id="18" name="Picture 17">
                <a:extLst>
                  <a:ext uri="{FF2B5EF4-FFF2-40B4-BE49-F238E27FC236}">
                    <a16:creationId xmlns:a16="http://schemas.microsoft.com/office/drawing/2014/main" id="{F0BBAA9C-8073-5A3D-F323-B5E6B8A8B690}"/>
                  </a:ext>
                </a:extLst>
              </p:cNvPr>
              <p:cNvPicPr>
                <a:picLocks noChangeAspect="1"/>
              </p:cNvPicPr>
              <p:nvPr/>
            </p:nvPicPr>
            <p:blipFill>
              <a:blip r:embed="rId5"/>
              <a:stretch>
                <a:fillRect/>
              </a:stretch>
            </p:blipFill>
            <p:spPr>
              <a:xfrm>
                <a:off x="6696407" y="2538387"/>
                <a:ext cx="257211" cy="247685"/>
              </a:xfrm>
              <a:prstGeom prst="rect">
                <a:avLst/>
              </a:prstGeom>
            </p:spPr>
          </p:pic>
          <p:sp>
            <p:nvSpPr>
              <p:cNvPr id="19" name="TextBox 18">
                <a:extLst>
                  <a:ext uri="{FF2B5EF4-FFF2-40B4-BE49-F238E27FC236}">
                    <a16:creationId xmlns:a16="http://schemas.microsoft.com/office/drawing/2014/main" id="{D23F7F9B-5443-4E43-0012-1127A9E32373}"/>
                  </a:ext>
                </a:extLst>
              </p:cNvPr>
              <p:cNvSpPr txBox="1"/>
              <p:nvPr/>
            </p:nvSpPr>
            <p:spPr>
              <a:xfrm>
                <a:off x="6953618" y="2454920"/>
                <a:ext cx="3737080" cy="369332"/>
              </a:xfrm>
              <a:prstGeom prst="rect">
                <a:avLst/>
              </a:prstGeom>
              <a:noFill/>
            </p:spPr>
            <p:txBody>
              <a:bodyPr wrap="square" rtlCol="0">
                <a:spAutoFit/>
              </a:bodyPr>
              <a:lstStyle/>
              <a:p>
                <a:r>
                  <a:rPr lang="en-US"/>
                  <a:t>: xác xuất dự đoán của lớp đúng</a:t>
                </a:r>
              </a:p>
            </p:txBody>
          </p:sp>
        </p:grpSp>
        <p:sp>
          <p:nvSpPr>
            <p:cNvPr id="20" name="TextBox 19">
              <a:extLst>
                <a:ext uri="{FF2B5EF4-FFF2-40B4-BE49-F238E27FC236}">
                  <a16:creationId xmlns:a16="http://schemas.microsoft.com/office/drawing/2014/main" id="{50F58815-B1EA-B4A5-B9E8-A6C53E6605A0}"/>
                </a:ext>
              </a:extLst>
            </p:cNvPr>
            <p:cNvSpPr txBox="1"/>
            <p:nvPr/>
          </p:nvSpPr>
          <p:spPr>
            <a:xfrm>
              <a:off x="760027" y="1904800"/>
              <a:ext cx="10671946" cy="707886"/>
            </a:xfrm>
            <a:prstGeom prst="rect">
              <a:avLst/>
            </a:prstGeom>
            <a:noFill/>
          </p:spPr>
          <p:txBody>
            <a:bodyPr wrap="square" rtlCol="0">
              <a:spAutoFit/>
            </a:bodyPr>
            <a:lstStyle/>
            <a:p>
              <a:pPr marL="285750" indent="-285750">
                <a:buFont typeface="Arial" panose="020B0604020202020204" pitchFamily="34" charset="0"/>
                <a:buChar char="•"/>
              </a:pPr>
              <a:r>
                <a:rPr lang="en-US" sz="2000"/>
                <a:t>Với các task chính nhận diện id, chỉ sử dụng weight class, với các tác vụ nhận diện kính sử dụng focal loss với gamma thay đôi</a:t>
              </a:r>
            </a:p>
          </p:txBody>
        </p:sp>
        <p:grpSp>
          <p:nvGrpSpPr>
            <p:cNvPr id="28" name="Group 27">
              <a:extLst>
                <a:ext uri="{FF2B5EF4-FFF2-40B4-BE49-F238E27FC236}">
                  <a16:creationId xmlns:a16="http://schemas.microsoft.com/office/drawing/2014/main" id="{F8A9B270-038B-0A82-9D52-97A294F6F068}"/>
                </a:ext>
              </a:extLst>
            </p:cNvPr>
            <p:cNvGrpSpPr/>
            <p:nvPr/>
          </p:nvGrpSpPr>
          <p:grpSpPr>
            <a:xfrm>
              <a:off x="6696407" y="2869539"/>
              <a:ext cx="4285234" cy="400511"/>
              <a:chOff x="6696407" y="2869539"/>
              <a:chExt cx="4285234" cy="400511"/>
            </a:xfrm>
          </p:grpSpPr>
          <p:pic>
            <p:nvPicPr>
              <p:cNvPr id="22" name="Picture 21">
                <a:extLst>
                  <a:ext uri="{FF2B5EF4-FFF2-40B4-BE49-F238E27FC236}">
                    <a16:creationId xmlns:a16="http://schemas.microsoft.com/office/drawing/2014/main" id="{97C8FAFA-8B72-274E-8EC6-FB8C59ADE577}"/>
                  </a:ext>
                </a:extLst>
              </p:cNvPr>
              <p:cNvPicPr>
                <a:picLocks noChangeAspect="1"/>
              </p:cNvPicPr>
              <p:nvPr/>
            </p:nvPicPr>
            <p:blipFill>
              <a:blip r:embed="rId6"/>
              <a:stretch>
                <a:fillRect/>
              </a:stretch>
            </p:blipFill>
            <p:spPr>
              <a:xfrm>
                <a:off x="6696407" y="2938497"/>
                <a:ext cx="257211" cy="266737"/>
              </a:xfrm>
              <a:prstGeom prst="rect">
                <a:avLst/>
              </a:prstGeom>
            </p:spPr>
          </p:pic>
          <p:sp>
            <p:nvSpPr>
              <p:cNvPr id="23" name="TextBox 22">
                <a:extLst>
                  <a:ext uri="{FF2B5EF4-FFF2-40B4-BE49-F238E27FC236}">
                    <a16:creationId xmlns:a16="http://schemas.microsoft.com/office/drawing/2014/main" id="{69B0A55E-4DB1-CFF4-4B39-9A421939C49C}"/>
                  </a:ext>
                </a:extLst>
              </p:cNvPr>
              <p:cNvSpPr txBox="1"/>
              <p:nvPr/>
            </p:nvSpPr>
            <p:spPr>
              <a:xfrm>
                <a:off x="6953618" y="2869539"/>
                <a:ext cx="4028023" cy="400511"/>
              </a:xfrm>
              <a:prstGeom prst="rect">
                <a:avLst/>
              </a:prstGeom>
              <a:noFill/>
            </p:spPr>
            <p:txBody>
              <a:bodyPr wrap="square" rtlCol="0">
                <a:spAutoFit/>
              </a:bodyPr>
              <a:lstStyle/>
              <a:p>
                <a:r>
                  <a:rPr lang="en-US"/>
                  <a:t>: weight class của mỗi lớp, thuộc [0,1]</a:t>
                </a:r>
              </a:p>
            </p:txBody>
          </p:sp>
        </p:grpSp>
        <p:grpSp>
          <p:nvGrpSpPr>
            <p:cNvPr id="27" name="Group 26">
              <a:extLst>
                <a:ext uri="{FF2B5EF4-FFF2-40B4-BE49-F238E27FC236}">
                  <a16:creationId xmlns:a16="http://schemas.microsoft.com/office/drawing/2014/main" id="{0F87CAE9-4FA8-AA75-B702-9B05992C4BE2}"/>
                </a:ext>
              </a:extLst>
            </p:cNvPr>
            <p:cNvGrpSpPr/>
            <p:nvPr/>
          </p:nvGrpSpPr>
          <p:grpSpPr>
            <a:xfrm>
              <a:off x="6696407" y="3246418"/>
              <a:ext cx="4092171" cy="646331"/>
              <a:chOff x="6724985" y="3343324"/>
              <a:chExt cx="4092171" cy="646331"/>
            </a:xfrm>
          </p:grpSpPr>
          <p:sp>
            <p:nvSpPr>
              <p:cNvPr id="24" name="TextBox 23">
                <a:extLst>
                  <a:ext uri="{FF2B5EF4-FFF2-40B4-BE49-F238E27FC236}">
                    <a16:creationId xmlns:a16="http://schemas.microsoft.com/office/drawing/2014/main" id="{4946690D-81DF-FB77-5407-54619036A9A1}"/>
                  </a:ext>
                </a:extLst>
              </p:cNvPr>
              <p:cNvSpPr txBox="1"/>
              <p:nvPr/>
            </p:nvSpPr>
            <p:spPr>
              <a:xfrm>
                <a:off x="6953617" y="3343324"/>
                <a:ext cx="3863539" cy="646331"/>
              </a:xfrm>
              <a:prstGeom prst="rect">
                <a:avLst/>
              </a:prstGeom>
              <a:noFill/>
            </p:spPr>
            <p:txBody>
              <a:bodyPr wrap="square" rtlCol="0">
                <a:spAutoFit/>
              </a:bodyPr>
              <a:lstStyle/>
              <a:p>
                <a:r>
                  <a:rPr lang="en-US"/>
                  <a:t>: tham số điều chỉnh độ tập trung, thường được cấu hình [0, 5]</a:t>
                </a:r>
              </a:p>
            </p:txBody>
          </p:sp>
          <p:pic>
            <p:nvPicPr>
              <p:cNvPr id="26" name="Picture 25">
                <a:extLst>
                  <a:ext uri="{FF2B5EF4-FFF2-40B4-BE49-F238E27FC236}">
                    <a16:creationId xmlns:a16="http://schemas.microsoft.com/office/drawing/2014/main" id="{335C15D7-D86F-24ED-A509-2F5EE8844938}"/>
                  </a:ext>
                </a:extLst>
              </p:cNvPr>
              <p:cNvPicPr>
                <a:picLocks noChangeAspect="1"/>
              </p:cNvPicPr>
              <p:nvPr/>
            </p:nvPicPr>
            <p:blipFill>
              <a:blip r:embed="rId7"/>
              <a:stretch>
                <a:fillRect/>
              </a:stretch>
            </p:blipFill>
            <p:spPr>
              <a:xfrm>
                <a:off x="6724985" y="3436293"/>
                <a:ext cx="200053" cy="238158"/>
              </a:xfrm>
              <a:prstGeom prst="rect">
                <a:avLst/>
              </a:prstGeom>
            </p:spPr>
          </p:pic>
        </p:grpSp>
      </p:grpSp>
      <p:sp>
        <p:nvSpPr>
          <p:cNvPr id="35" name="TextBox 34">
            <a:extLst>
              <a:ext uri="{FF2B5EF4-FFF2-40B4-BE49-F238E27FC236}">
                <a16:creationId xmlns:a16="http://schemas.microsoft.com/office/drawing/2014/main" id="{867FA529-32C3-A4FC-0524-BAEFD2B37BC4}"/>
              </a:ext>
            </a:extLst>
          </p:cNvPr>
          <p:cNvSpPr txBox="1"/>
          <p:nvPr/>
        </p:nvSpPr>
        <p:spPr>
          <a:xfrm>
            <a:off x="1210145" y="3698576"/>
            <a:ext cx="10671946" cy="707886"/>
          </a:xfrm>
          <a:prstGeom prst="rect">
            <a:avLst/>
          </a:prstGeom>
          <a:noFill/>
        </p:spPr>
        <p:txBody>
          <a:bodyPr wrap="square" rtlCol="0">
            <a:spAutoFit/>
          </a:bodyPr>
          <a:lstStyle/>
          <a:p>
            <a:pPr marL="285750" indent="-285750">
              <a:buFont typeface="Arial" panose="020B0604020202020204" pitchFamily="34" charset="0"/>
              <a:buChar char="•"/>
            </a:pPr>
            <a:r>
              <a:rPr lang="en-US" sz="2000"/>
              <a:t>Với task nhận diện id, sử dụng Magface loss (cải tiến của Arc face) kết hợp với Weight class thay thế cho Triplet loss</a:t>
            </a:r>
          </a:p>
        </p:txBody>
      </p:sp>
      <p:pic>
        <p:nvPicPr>
          <p:cNvPr id="45" name="Picture 44">
            <a:extLst>
              <a:ext uri="{FF2B5EF4-FFF2-40B4-BE49-F238E27FC236}">
                <a16:creationId xmlns:a16="http://schemas.microsoft.com/office/drawing/2014/main" id="{3436E211-07AA-36ED-0ECF-1022B57FF436}"/>
              </a:ext>
            </a:extLst>
          </p:cNvPr>
          <p:cNvPicPr>
            <a:picLocks noChangeAspect="1"/>
          </p:cNvPicPr>
          <p:nvPr/>
        </p:nvPicPr>
        <p:blipFill>
          <a:blip r:embed="rId8"/>
          <a:stretch>
            <a:fillRect/>
          </a:stretch>
        </p:blipFill>
        <p:spPr>
          <a:xfrm>
            <a:off x="4061836" y="4473942"/>
            <a:ext cx="4968563" cy="707886"/>
          </a:xfrm>
          <a:prstGeom prst="rect">
            <a:avLst/>
          </a:prstGeom>
        </p:spPr>
      </p:pic>
      <p:grpSp>
        <p:nvGrpSpPr>
          <p:cNvPr id="51" name="Group 50">
            <a:extLst>
              <a:ext uri="{FF2B5EF4-FFF2-40B4-BE49-F238E27FC236}">
                <a16:creationId xmlns:a16="http://schemas.microsoft.com/office/drawing/2014/main" id="{0EC15DA1-0FE8-1499-C577-CFF2DB6028ED}"/>
              </a:ext>
            </a:extLst>
          </p:cNvPr>
          <p:cNvGrpSpPr/>
          <p:nvPr/>
        </p:nvGrpSpPr>
        <p:grpSpPr>
          <a:xfrm>
            <a:off x="372703" y="5436657"/>
            <a:ext cx="10776002" cy="525316"/>
            <a:chOff x="393220" y="5496992"/>
            <a:chExt cx="10776002" cy="525316"/>
          </a:xfrm>
        </p:grpSpPr>
        <p:pic>
          <p:nvPicPr>
            <p:cNvPr id="48" name="Picture 47" descr="A blue arrow pointing to the right&#10;&#10;Description automatically generated">
              <a:extLst>
                <a:ext uri="{FF2B5EF4-FFF2-40B4-BE49-F238E27FC236}">
                  <a16:creationId xmlns:a16="http://schemas.microsoft.com/office/drawing/2014/main" id="{FDDAC06C-762B-383D-392F-C782AA5A4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220" y="5513932"/>
              <a:ext cx="682995" cy="508376"/>
            </a:xfrm>
            <a:prstGeom prst="rect">
              <a:avLst/>
            </a:prstGeom>
          </p:spPr>
        </p:pic>
        <p:pic>
          <p:nvPicPr>
            <p:cNvPr id="50" name="Picture 49">
              <a:extLst>
                <a:ext uri="{FF2B5EF4-FFF2-40B4-BE49-F238E27FC236}">
                  <a16:creationId xmlns:a16="http://schemas.microsoft.com/office/drawing/2014/main" id="{D9DCBB04-A51A-3B82-1FD3-3303B4A70375}"/>
                </a:ext>
              </a:extLst>
            </p:cNvPr>
            <p:cNvPicPr>
              <a:picLocks noChangeAspect="1"/>
            </p:cNvPicPr>
            <p:nvPr/>
          </p:nvPicPr>
          <p:blipFill>
            <a:blip r:embed="rId9"/>
            <a:stretch>
              <a:fillRect/>
            </a:stretch>
          </p:blipFill>
          <p:spPr>
            <a:xfrm>
              <a:off x="1332834" y="5496992"/>
              <a:ext cx="9836388" cy="501656"/>
            </a:xfrm>
            <a:prstGeom prst="rect">
              <a:avLst/>
            </a:prstGeom>
          </p:spPr>
        </p:pic>
      </p:grpSp>
    </p:spTree>
    <p:extLst>
      <p:ext uri="{BB962C8B-B14F-4D97-AF65-F5344CB8AC3E}">
        <p14:creationId xmlns:p14="http://schemas.microsoft.com/office/powerpoint/2010/main" val="1455729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99CC1-0B4E-19B2-E8DD-98654713E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7B798C-0DE4-2B68-B6F8-EB97C727118E}"/>
              </a:ext>
            </a:extLst>
          </p:cNvPr>
          <p:cNvSpPr>
            <a:spLocks noGrp="1"/>
          </p:cNvSpPr>
          <p:nvPr>
            <p:ph type="title"/>
          </p:nvPr>
        </p:nvSpPr>
        <p:spPr/>
        <p:txBody>
          <a:bodyPr/>
          <a:lstStyle/>
          <a:p>
            <a:r>
              <a:rPr lang="en-US"/>
              <a:t>1. Giới thiệu đề tài</a:t>
            </a:r>
          </a:p>
        </p:txBody>
      </p:sp>
      <p:sp>
        <p:nvSpPr>
          <p:cNvPr id="6" name="Slide Number Placeholder 5">
            <a:extLst>
              <a:ext uri="{FF2B5EF4-FFF2-40B4-BE49-F238E27FC236}">
                <a16:creationId xmlns:a16="http://schemas.microsoft.com/office/drawing/2014/main" id="{7839111B-111F-C355-787A-EA83F56E90CE}"/>
              </a:ext>
            </a:extLst>
          </p:cNvPr>
          <p:cNvSpPr>
            <a:spLocks noGrp="1"/>
          </p:cNvSpPr>
          <p:nvPr>
            <p:ph type="sldNum" sz="quarter" idx="12"/>
          </p:nvPr>
        </p:nvSpPr>
        <p:spPr/>
        <p:txBody>
          <a:bodyPr/>
          <a:lstStyle/>
          <a:p>
            <a:fld id="{9EA0BE3B-158A-4EDF-80DC-E394A0D1600F}" type="slidenum">
              <a:rPr lang="en-US" smtClean="0"/>
              <a:pPr/>
              <a:t>5</a:t>
            </a:fld>
            <a:endParaRPr lang="en-US"/>
          </a:p>
        </p:txBody>
      </p:sp>
      <p:grpSp>
        <p:nvGrpSpPr>
          <p:cNvPr id="4" name="Group 3">
            <a:extLst>
              <a:ext uri="{FF2B5EF4-FFF2-40B4-BE49-F238E27FC236}">
                <a16:creationId xmlns:a16="http://schemas.microsoft.com/office/drawing/2014/main" id="{2FC71EAE-5AAB-4024-3E7E-3C946196E7EF}"/>
              </a:ext>
            </a:extLst>
          </p:cNvPr>
          <p:cNvGrpSpPr/>
          <p:nvPr/>
        </p:nvGrpSpPr>
        <p:grpSpPr>
          <a:xfrm>
            <a:off x="338736" y="1360210"/>
            <a:ext cx="11305274" cy="508376"/>
            <a:chOff x="483558" y="1482320"/>
            <a:chExt cx="11305274" cy="508376"/>
          </a:xfrm>
        </p:grpSpPr>
        <p:sp>
          <p:nvSpPr>
            <p:cNvPr id="5" name="TextBox 4">
              <a:extLst>
                <a:ext uri="{FF2B5EF4-FFF2-40B4-BE49-F238E27FC236}">
                  <a16:creationId xmlns:a16="http://schemas.microsoft.com/office/drawing/2014/main" id="{78B12A0D-34D8-266F-80D1-ECAD758730D7}"/>
                </a:ext>
              </a:extLst>
            </p:cNvPr>
            <p:cNvSpPr txBox="1"/>
            <p:nvPr/>
          </p:nvSpPr>
          <p:spPr>
            <a:xfrm>
              <a:off x="1292760" y="1498624"/>
              <a:ext cx="10496072" cy="461665"/>
            </a:xfrm>
            <a:prstGeom prst="rect">
              <a:avLst/>
            </a:prstGeom>
            <a:noFill/>
          </p:spPr>
          <p:txBody>
            <a:bodyPr wrap="square" rtlCol="0">
              <a:spAutoFit/>
            </a:bodyPr>
            <a:lstStyle/>
            <a:p>
              <a:r>
                <a:rPr lang="en-US" sz="2400"/>
                <a:t>Các hệ thống nhận diện khuôn mặt hiện nay chủ yếu sử dụng ảnh 2D để huấn luyện </a:t>
              </a:r>
            </a:p>
          </p:txBody>
        </p:sp>
        <p:pic>
          <p:nvPicPr>
            <p:cNvPr id="7" name="Picture 6" descr="A blue arrow pointing to the right&#10;&#10;Description automatically generated">
              <a:extLst>
                <a:ext uri="{FF2B5EF4-FFF2-40B4-BE49-F238E27FC236}">
                  <a16:creationId xmlns:a16="http://schemas.microsoft.com/office/drawing/2014/main" id="{7B9AFE8B-30AA-3602-A345-60F6D00D9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58" y="1482320"/>
              <a:ext cx="667949" cy="508376"/>
            </a:xfrm>
            <a:prstGeom prst="rect">
              <a:avLst/>
            </a:prstGeom>
          </p:spPr>
        </p:pic>
      </p:grpSp>
      <p:sp>
        <p:nvSpPr>
          <p:cNvPr id="12" name="AutoShape 2" descr="Sân bay nhận dạng khuôn mặt ra sao?">
            <a:extLst>
              <a:ext uri="{FF2B5EF4-FFF2-40B4-BE49-F238E27FC236}">
                <a16:creationId xmlns:a16="http://schemas.microsoft.com/office/drawing/2014/main" id="{9C61948E-10E8-E1DA-8D9C-152402BBCD1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43AC5B69-1599-5044-85F6-CA0D599CCE54}"/>
              </a:ext>
            </a:extLst>
          </p:cNvPr>
          <p:cNvGrpSpPr/>
          <p:nvPr/>
        </p:nvGrpSpPr>
        <p:grpSpPr>
          <a:xfrm>
            <a:off x="1320027" y="2243242"/>
            <a:ext cx="2443250" cy="3496390"/>
            <a:chOff x="1818640" y="2169762"/>
            <a:chExt cx="2443250" cy="3496390"/>
          </a:xfrm>
        </p:grpSpPr>
        <p:sp>
          <p:nvSpPr>
            <p:cNvPr id="10" name="TextBox 9">
              <a:extLst>
                <a:ext uri="{FF2B5EF4-FFF2-40B4-BE49-F238E27FC236}">
                  <a16:creationId xmlns:a16="http://schemas.microsoft.com/office/drawing/2014/main" id="{F6951025-5072-74C4-FCCF-60E347FB87DE}"/>
                </a:ext>
              </a:extLst>
            </p:cNvPr>
            <p:cNvSpPr txBox="1"/>
            <p:nvPr/>
          </p:nvSpPr>
          <p:spPr>
            <a:xfrm>
              <a:off x="2574129" y="5296820"/>
              <a:ext cx="932271" cy="369332"/>
            </a:xfrm>
            <a:prstGeom prst="rect">
              <a:avLst/>
            </a:prstGeom>
            <a:noFill/>
          </p:spPr>
          <p:txBody>
            <a:bodyPr wrap="square" rtlCol="0">
              <a:spAutoFit/>
            </a:bodyPr>
            <a:lstStyle/>
            <a:p>
              <a:pPr algn="ctr"/>
              <a:r>
                <a:rPr lang="en-US" b="1"/>
                <a:t>2D</a:t>
              </a:r>
            </a:p>
          </p:txBody>
        </p:sp>
        <p:pic>
          <p:nvPicPr>
            <p:cNvPr id="13" name="Picture 12" descr="A person wearing glasses and looking at the camera&#10;&#10;Description automatically generated">
              <a:extLst>
                <a:ext uri="{FF2B5EF4-FFF2-40B4-BE49-F238E27FC236}">
                  <a16:creationId xmlns:a16="http://schemas.microsoft.com/office/drawing/2014/main" id="{D4F8E173-9311-E8A2-7BEB-8D121869A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640" y="2169762"/>
              <a:ext cx="2443250" cy="3037442"/>
            </a:xfrm>
            <a:prstGeom prst="rect">
              <a:avLst/>
            </a:prstGeom>
          </p:spPr>
        </p:pic>
      </p:grpSp>
      <p:sp>
        <p:nvSpPr>
          <p:cNvPr id="17" name="TextBox 16">
            <a:extLst>
              <a:ext uri="{FF2B5EF4-FFF2-40B4-BE49-F238E27FC236}">
                <a16:creationId xmlns:a16="http://schemas.microsoft.com/office/drawing/2014/main" id="{96228C98-083D-064C-2D3D-777711A50505}"/>
              </a:ext>
            </a:extLst>
          </p:cNvPr>
          <p:cNvSpPr txBox="1"/>
          <p:nvPr/>
        </p:nvSpPr>
        <p:spPr>
          <a:xfrm>
            <a:off x="5010912" y="3092936"/>
            <a:ext cx="6400800" cy="1938992"/>
          </a:xfrm>
          <a:prstGeom prst="rect">
            <a:avLst/>
          </a:prstGeom>
          <a:noFill/>
        </p:spPr>
        <p:txBody>
          <a:bodyPr wrap="square" rtlCol="0">
            <a:spAutoFit/>
          </a:bodyPr>
          <a:lstStyle/>
          <a:p>
            <a:pPr marL="342900" indent="-342900">
              <a:buFont typeface="Arial" panose="020B0604020202020204" pitchFamily="34" charset="0"/>
              <a:buChar char="•"/>
            </a:pPr>
            <a:r>
              <a:rPr lang="en-US" sz="2400"/>
              <a:t>Màu sắc: dễ bị ảnh hưởng mạnh bởi các điều kiện </a:t>
            </a:r>
            <a:r>
              <a:rPr lang="en-US" sz="2400">
                <a:solidFill>
                  <a:srgbClr val="C00000"/>
                </a:solidFill>
              </a:rPr>
              <a:t>ánh sáng </a:t>
            </a:r>
            <a:r>
              <a:rPr lang="en-US" sz="2400"/>
              <a:t>khác nhau</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Hình dạng: dễ bị ảnh hưởng bởi các điều kiện như </a:t>
            </a:r>
            <a:r>
              <a:rPr lang="en-US" sz="2400">
                <a:solidFill>
                  <a:srgbClr val="C00000"/>
                </a:solidFill>
              </a:rPr>
              <a:t>góc chụp</a:t>
            </a:r>
            <a:r>
              <a:rPr lang="en-US" sz="2400">
                <a:solidFill>
                  <a:srgbClr val="FF0000"/>
                </a:solidFill>
              </a:rPr>
              <a:t> </a:t>
            </a:r>
            <a:r>
              <a:rPr lang="en-US" sz="2400">
                <a:solidFill>
                  <a:srgbClr val="C00000"/>
                </a:solidFill>
              </a:rPr>
              <a:t>khuôn mặt, cảm xúc</a:t>
            </a:r>
          </a:p>
        </p:txBody>
      </p:sp>
      <p:grpSp>
        <p:nvGrpSpPr>
          <p:cNvPr id="18" name="Group 17">
            <a:extLst>
              <a:ext uri="{FF2B5EF4-FFF2-40B4-BE49-F238E27FC236}">
                <a16:creationId xmlns:a16="http://schemas.microsoft.com/office/drawing/2014/main" id="{808C16DC-AB87-13DD-1FCB-73D6A4174558}"/>
              </a:ext>
            </a:extLst>
          </p:cNvPr>
          <p:cNvGrpSpPr/>
          <p:nvPr/>
        </p:nvGrpSpPr>
        <p:grpSpPr>
          <a:xfrm>
            <a:off x="4163697" y="5481486"/>
            <a:ext cx="7736014" cy="461665"/>
            <a:chOff x="369706" y="4943648"/>
            <a:chExt cx="7736014" cy="461665"/>
          </a:xfrm>
        </p:grpSpPr>
        <p:sp>
          <p:nvSpPr>
            <p:cNvPr id="19" name="TextBox 18">
              <a:extLst>
                <a:ext uri="{FF2B5EF4-FFF2-40B4-BE49-F238E27FC236}">
                  <a16:creationId xmlns:a16="http://schemas.microsoft.com/office/drawing/2014/main" id="{06E685BA-1EE9-F90B-875A-F2EE6CC767FA}"/>
                </a:ext>
              </a:extLst>
            </p:cNvPr>
            <p:cNvSpPr txBox="1"/>
            <p:nvPr/>
          </p:nvSpPr>
          <p:spPr>
            <a:xfrm>
              <a:off x="1077653" y="4943648"/>
              <a:ext cx="7028067" cy="461665"/>
            </a:xfrm>
            <a:prstGeom prst="rect">
              <a:avLst/>
            </a:prstGeom>
            <a:noFill/>
          </p:spPr>
          <p:txBody>
            <a:bodyPr wrap="square" rtlCol="0">
              <a:spAutoFit/>
            </a:bodyPr>
            <a:lstStyle/>
            <a:p>
              <a:r>
                <a:rPr lang="en-US" sz="2400">
                  <a:solidFill>
                    <a:srgbClr val="FF0000"/>
                  </a:solidFill>
                </a:rPr>
                <a:t>Hiệu suất bị suy giảm mạnh khi triển khai trong thực tế</a:t>
              </a:r>
            </a:p>
          </p:txBody>
        </p:sp>
        <p:pic>
          <p:nvPicPr>
            <p:cNvPr id="20" name="Picture 19" descr="A red arrow with a black background&#10;&#10;Description automatically generated">
              <a:extLst>
                <a:ext uri="{FF2B5EF4-FFF2-40B4-BE49-F238E27FC236}">
                  <a16:creationId xmlns:a16="http://schemas.microsoft.com/office/drawing/2014/main" id="{5914EDCE-7E2D-BC01-A1DF-9443CADD6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706" y="4943648"/>
              <a:ext cx="707947" cy="461665"/>
            </a:xfrm>
            <a:prstGeom prst="rect">
              <a:avLst/>
            </a:prstGeom>
          </p:spPr>
        </p:pic>
      </p:grpSp>
      <p:grpSp>
        <p:nvGrpSpPr>
          <p:cNvPr id="11" name="Group 10">
            <a:extLst>
              <a:ext uri="{FF2B5EF4-FFF2-40B4-BE49-F238E27FC236}">
                <a16:creationId xmlns:a16="http://schemas.microsoft.com/office/drawing/2014/main" id="{E65BA5DF-97D5-7236-ECD3-AB978378B6B1}"/>
              </a:ext>
            </a:extLst>
          </p:cNvPr>
          <p:cNvGrpSpPr/>
          <p:nvPr/>
        </p:nvGrpSpPr>
        <p:grpSpPr>
          <a:xfrm>
            <a:off x="4163697" y="2127713"/>
            <a:ext cx="7586343" cy="830997"/>
            <a:chOff x="547695" y="1498624"/>
            <a:chExt cx="7586343" cy="830997"/>
          </a:xfrm>
        </p:grpSpPr>
        <p:sp>
          <p:nvSpPr>
            <p:cNvPr id="14" name="TextBox 13">
              <a:extLst>
                <a:ext uri="{FF2B5EF4-FFF2-40B4-BE49-F238E27FC236}">
                  <a16:creationId xmlns:a16="http://schemas.microsoft.com/office/drawing/2014/main" id="{374F9685-714D-EB9B-C599-023189B738E0}"/>
                </a:ext>
              </a:extLst>
            </p:cNvPr>
            <p:cNvSpPr txBox="1"/>
            <p:nvPr/>
          </p:nvSpPr>
          <p:spPr>
            <a:xfrm>
              <a:off x="1292760" y="1498624"/>
              <a:ext cx="6841278" cy="830997"/>
            </a:xfrm>
            <a:prstGeom prst="rect">
              <a:avLst/>
            </a:prstGeom>
            <a:noFill/>
          </p:spPr>
          <p:txBody>
            <a:bodyPr wrap="square" rtlCol="0">
              <a:spAutoFit/>
            </a:bodyPr>
            <a:lstStyle/>
            <a:p>
              <a:r>
                <a:rPr lang="en-US" sz="2400"/>
                <a:t>Chứa thông tin về màu sắc và hình dạng hai chiều của khuôn mặt.</a:t>
              </a:r>
            </a:p>
          </p:txBody>
        </p:sp>
        <p:pic>
          <p:nvPicPr>
            <p:cNvPr id="15" name="Picture 14" descr="A blue arrow pointing to the right&#10;&#10;Description automatically generated">
              <a:extLst>
                <a:ext uri="{FF2B5EF4-FFF2-40B4-BE49-F238E27FC236}">
                  <a16:creationId xmlns:a16="http://schemas.microsoft.com/office/drawing/2014/main" id="{0B89E8D2-8C5C-5D90-111F-E060132B2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95" y="1659934"/>
              <a:ext cx="667949" cy="508376"/>
            </a:xfrm>
            <a:prstGeom prst="rect">
              <a:avLst/>
            </a:prstGeom>
          </p:spPr>
        </p:pic>
      </p:grpSp>
    </p:spTree>
    <p:extLst>
      <p:ext uri="{BB962C8B-B14F-4D97-AF65-F5344CB8AC3E}">
        <p14:creationId xmlns:p14="http://schemas.microsoft.com/office/powerpoint/2010/main" val="2563342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B65A3F-3136-B328-61BB-5C21B9C6685F}"/>
              </a:ext>
            </a:extLst>
          </p:cNvPr>
          <p:cNvSpPr>
            <a:spLocks noGrp="1"/>
          </p:cNvSpPr>
          <p:nvPr>
            <p:ph type="title"/>
          </p:nvPr>
        </p:nvSpPr>
        <p:spPr/>
        <p:txBody>
          <a:bodyPr/>
          <a:lstStyle/>
          <a:p>
            <a:r>
              <a:rPr lang="en-US"/>
              <a:t>Kết quả các mạng huấn luyện mạng concat và mạng đơn</a:t>
            </a:r>
          </a:p>
        </p:txBody>
      </p:sp>
      <p:sp>
        <p:nvSpPr>
          <p:cNvPr id="2" name="Slide Number Placeholder 1">
            <a:extLst>
              <a:ext uri="{FF2B5EF4-FFF2-40B4-BE49-F238E27FC236}">
                <a16:creationId xmlns:a16="http://schemas.microsoft.com/office/drawing/2014/main" id="{CA0A75EA-38B1-5FA1-7455-565822852065}"/>
              </a:ext>
            </a:extLst>
          </p:cNvPr>
          <p:cNvSpPr>
            <a:spLocks noGrp="1"/>
          </p:cNvSpPr>
          <p:nvPr>
            <p:ph type="sldNum" sz="quarter" idx="12"/>
          </p:nvPr>
        </p:nvSpPr>
        <p:spPr/>
        <p:txBody>
          <a:bodyPr/>
          <a:lstStyle/>
          <a:p>
            <a:fld id="{9EA0BE3B-158A-4EDF-80DC-E394A0D1600F}" type="slidenum">
              <a:rPr lang="en-US" smtClean="0"/>
              <a:pPr/>
              <a:t>50</a:t>
            </a:fld>
            <a:endParaRPr lang="en-US"/>
          </a:p>
        </p:txBody>
      </p:sp>
      <p:graphicFrame>
        <p:nvGraphicFramePr>
          <p:cNvPr id="5" name="Table 4">
            <a:extLst>
              <a:ext uri="{FF2B5EF4-FFF2-40B4-BE49-F238E27FC236}">
                <a16:creationId xmlns:a16="http://schemas.microsoft.com/office/drawing/2014/main" id="{D8017D58-C99B-228A-042E-EB566087B15F}"/>
              </a:ext>
            </a:extLst>
          </p:cNvPr>
          <p:cNvGraphicFramePr>
            <a:graphicFrameLocks noGrp="1"/>
          </p:cNvGraphicFramePr>
          <p:nvPr>
            <p:extLst>
              <p:ext uri="{D42A27DB-BD31-4B8C-83A1-F6EECF244321}">
                <p14:modId xmlns:p14="http://schemas.microsoft.com/office/powerpoint/2010/main" val="1470459747"/>
              </p:ext>
            </p:extLst>
          </p:nvPr>
        </p:nvGraphicFramePr>
        <p:xfrm>
          <a:off x="2551584" y="1733804"/>
          <a:ext cx="6801104" cy="339039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33099451"/>
                    </a:ext>
                  </a:extLst>
                </a:gridCol>
                <a:gridCol w="2116667">
                  <a:extLst>
                    <a:ext uri="{9D8B030D-6E8A-4147-A177-3AD203B41FA5}">
                      <a16:colId xmlns:a16="http://schemas.microsoft.com/office/drawing/2014/main" val="2936813474"/>
                    </a:ext>
                  </a:extLst>
                </a:gridCol>
                <a:gridCol w="1975104">
                  <a:extLst>
                    <a:ext uri="{9D8B030D-6E8A-4147-A177-3AD203B41FA5}">
                      <a16:colId xmlns:a16="http://schemas.microsoft.com/office/drawing/2014/main" val="1233627166"/>
                    </a:ext>
                  </a:extLst>
                </a:gridCol>
              </a:tblGrid>
              <a:tr h="423672">
                <a:tc>
                  <a:txBody>
                    <a:bodyPr/>
                    <a:lstStyle/>
                    <a:p>
                      <a:endParaRPr lang="en-US"/>
                    </a:p>
                  </a:txBody>
                  <a:tcPr/>
                </a:tc>
                <a:tc>
                  <a:txBody>
                    <a:bodyPr/>
                    <a:lstStyle/>
                    <a:p>
                      <a:pPr algn="ctr"/>
                      <a:r>
                        <a:rPr lang="en-US"/>
                        <a:t>AUC_COSIN</a:t>
                      </a:r>
                    </a:p>
                  </a:txBody>
                  <a:tcPr/>
                </a:tc>
                <a:tc>
                  <a:txBody>
                    <a:bodyPr/>
                    <a:lstStyle/>
                    <a:p>
                      <a:pPr algn="ctr"/>
                      <a:r>
                        <a:rPr lang="en-US"/>
                        <a:t>AUC_EUCLIDEAN</a:t>
                      </a:r>
                    </a:p>
                  </a:txBody>
                  <a:tcPr/>
                </a:tc>
                <a:extLst>
                  <a:ext uri="{0D108BD9-81ED-4DB2-BD59-A6C34878D82A}">
                    <a16:rowId xmlns:a16="http://schemas.microsoft.com/office/drawing/2014/main" val="874894678"/>
                  </a:ext>
                </a:extLst>
              </a:tr>
              <a:tr h="370840">
                <a:tc>
                  <a:txBody>
                    <a:bodyPr/>
                    <a:lstStyle/>
                    <a:p>
                      <a:pPr algn="ctr"/>
                      <a:r>
                        <a:rPr lang="en-US"/>
                        <a:t>Normalmap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t>0.9744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t>0.9518</a:t>
                      </a:r>
                    </a:p>
                  </a:txBody>
                  <a:tcPr/>
                </a:tc>
                <a:extLst>
                  <a:ext uri="{0D108BD9-81ED-4DB2-BD59-A6C34878D82A}">
                    <a16:rowId xmlns:a16="http://schemas.microsoft.com/office/drawing/2014/main" val="1088319853"/>
                  </a:ext>
                </a:extLst>
              </a:tr>
              <a:tr h="370840">
                <a:tc>
                  <a:txBody>
                    <a:bodyPr/>
                    <a:lstStyle/>
                    <a:p>
                      <a:pPr algn="ctr"/>
                      <a:r>
                        <a:rPr lang="en-US"/>
                        <a:t>Albedo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0.9513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0.9420</a:t>
                      </a:r>
                    </a:p>
                  </a:txBody>
                  <a:tcPr/>
                </a:tc>
                <a:extLst>
                  <a:ext uri="{0D108BD9-81ED-4DB2-BD59-A6C34878D82A}">
                    <a16:rowId xmlns:a16="http://schemas.microsoft.com/office/drawing/2014/main" val="3500652995"/>
                  </a:ext>
                </a:extLst>
              </a:tr>
              <a:tr h="370840">
                <a:tc>
                  <a:txBody>
                    <a:bodyPr/>
                    <a:lstStyle/>
                    <a:p>
                      <a:pPr algn="ctr"/>
                      <a:r>
                        <a:rPr lang="en-US"/>
                        <a:t>Depthmap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0.9589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0.9323</a:t>
                      </a:r>
                    </a:p>
                  </a:txBody>
                  <a:tcPr/>
                </a:tc>
                <a:extLst>
                  <a:ext uri="{0D108BD9-81ED-4DB2-BD59-A6C34878D82A}">
                    <a16:rowId xmlns:a16="http://schemas.microsoft.com/office/drawing/2014/main" val="2827506447"/>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4068006875"/>
                  </a:ext>
                </a:extLst>
              </a:tr>
              <a:tr h="370840">
                <a:tc>
                  <a:txBody>
                    <a:bodyPr/>
                    <a:lstStyle/>
                    <a:p>
                      <a:pPr algn="ctr"/>
                      <a:r>
                        <a:rPr lang="en-US"/>
                        <a:t>Normalmap vs Albedo</a:t>
                      </a:r>
                    </a:p>
                  </a:txBody>
                  <a:tcPr/>
                </a:tc>
                <a:tc>
                  <a:txBody>
                    <a:bodyPr/>
                    <a:lstStyle/>
                    <a:p>
                      <a:pPr algn="ctr"/>
                      <a:r>
                        <a:rPr lang="en-US" b="1"/>
                        <a:t>0.9820</a:t>
                      </a:r>
                    </a:p>
                  </a:txBody>
                  <a:tcPr/>
                </a:tc>
                <a:tc>
                  <a:txBody>
                    <a:bodyPr/>
                    <a:lstStyle/>
                    <a:p>
                      <a:pPr algn="ctr"/>
                      <a:r>
                        <a:rPr lang="en-US" b="1"/>
                        <a:t>0.9663</a:t>
                      </a:r>
                    </a:p>
                  </a:txBody>
                  <a:tcPr/>
                </a:tc>
                <a:extLst>
                  <a:ext uri="{0D108BD9-81ED-4DB2-BD59-A6C34878D82A}">
                    <a16:rowId xmlns:a16="http://schemas.microsoft.com/office/drawing/2014/main" val="201604673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Normalmap vs Depthmap</a:t>
                      </a:r>
                    </a:p>
                  </a:txBody>
                  <a:tcPr/>
                </a:tc>
                <a:tc>
                  <a:txBody>
                    <a:bodyPr/>
                    <a:lstStyle/>
                    <a:p>
                      <a:pPr algn="ctr"/>
                      <a:r>
                        <a:rPr lang="en-US"/>
                        <a:t>0.9304</a:t>
                      </a:r>
                    </a:p>
                  </a:txBody>
                  <a:tcPr/>
                </a:tc>
                <a:tc>
                  <a:txBody>
                    <a:bodyPr/>
                    <a:lstStyle/>
                    <a:p>
                      <a:pPr algn="ctr"/>
                      <a:r>
                        <a:rPr lang="en-US"/>
                        <a:t>0.9543</a:t>
                      </a:r>
                    </a:p>
                  </a:txBody>
                  <a:tcPr/>
                </a:tc>
                <a:extLst>
                  <a:ext uri="{0D108BD9-81ED-4DB2-BD59-A6C34878D82A}">
                    <a16:rowId xmlns:a16="http://schemas.microsoft.com/office/drawing/2014/main" val="1374963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Albedo vs Depthmap</a:t>
                      </a:r>
                    </a:p>
                  </a:txBody>
                  <a:tcPr/>
                </a:tc>
                <a:tc>
                  <a:txBody>
                    <a:bodyPr/>
                    <a:lstStyle/>
                    <a:p>
                      <a:pPr algn="ctr"/>
                      <a:r>
                        <a:rPr lang="en-US"/>
                        <a:t>0.9776</a:t>
                      </a:r>
                    </a:p>
                  </a:txBody>
                  <a:tcPr/>
                </a:tc>
                <a:tc>
                  <a:txBody>
                    <a:bodyPr/>
                    <a:lstStyle/>
                    <a:p>
                      <a:pPr algn="ctr"/>
                      <a:r>
                        <a:rPr lang="en-US"/>
                        <a:t>0.9581</a:t>
                      </a:r>
                    </a:p>
                  </a:txBody>
                  <a:tcPr/>
                </a:tc>
                <a:extLst>
                  <a:ext uri="{0D108BD9-81ED-4DB2-BD59-A6C34878D82A}">
                    <a16:rowId xmlns:a16="http://schemas.microsoft.com/office/drawing/2014/main" val="41934035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All</a:t>
                      </a:r>
                    </a:p>
                  </a:txBody>
                  <a:tcPr/>
                </a:tc>
                <a:tc>
                  <a:txBody>
                    <a:bodyPr/>
                    <a:lstStyle/>
                    <a:p>
                      <a:pPr algn="ctr"/>
                      <a:r>
                        <a:rPr lang="en-US">
                          <a:solidFill>
                            <a:srgbClr val="FF0000"/>
                          </a:solidFill>
                        </a:rPr>
                        <a:t>0.9843</a:t>
                      </a:r>
                    </a:p>
                  </a:txBody>
                  <a:tcPr/>
                </a:tc>
                <a:tc>
                  <a:txBody>
                    <a:bodyPr/>
                    <a:lstStyle/>
                    <a:p>
                      <a:pPr algn="ctr"/>
                      <a:r>
                        <a:rPr lang="en-US">
                          <a:solidFill>
                            <a:srgbClr val="FF0000"/>
                          </a:solidFill>
                        </a:rPr>
                        <a:t>0.9661</a:t>
                      </a:r>
                    </a:p>
                  </a:txBody>
                  <a:tcPr/>
                </a:tc>
                <a:extLst>
                  <a:ext uri="{0D108BD9-81ED-4DB2-BD59-A6C34878D82A}">
                    <a16:rowId xmlns:a16="http://schemas.microsoft.com/office/drawing/2014/main" val="3073810674"/>
                  </a:ext>
                </a:extLst>
              </a:tr>
            </a:tbl>
          </a:graphicData>
        </a:graphic>
      </p:graphicFrame>
      <p:sp>
        <p:nvSpPr>
          <p:cNvPr id="4" name="TextBox 3">
            <a:extLst>
              <a:ext uri="{FF2B5EF4-FFF2-40B4-BE49-F238E27FC236}">
                <a16:creationId xmlns:a16="http://schemas.microsoft.com/office/drawing/2014/main" id="{F3294520-BAF8-04A9-F23F-B81649DD123D}"/>
              </a:ext>
            </a:extLst>
          </p:cNvPr>
          <p:cNvSpPr txBox="1"/>
          <p:nvPr/>
        </p:nvSpPr>
        <p:spPr>
          <a:xfrm>
            <a:off x="3169920" y="5124196"/>
            <a:ext cx="5852160" cy="369332"/>
          </a:xfrm>
          <a:prstGeom prst="rect">
            <a:avLst/>
          </a:prstGeom>
          <a:noFill/>
        </p:spPr>
        <p:txBody>
          <a:bodyPr wrap="square" rtlCol="0">
            <a:spAutoFit/>
          </a:bodyPr>
          <a:lstStyle/>
          <a:p>
            <a:pPr algn="ctr"/>
            <a:r>
              <a:rPr lang="en-US" i="1">
                <a:solidFill>
                  <a:srgbClr val="FF0000"/>
                </a:solidFill>
              </a:rPr>
              <a:t>Kết quả huấn luyện mạng multi task với các loại dữ liệu</a:t>
            </a:r>
          </a:p>
        </p:txBody>
      </p:sp>
    </p:spTree>
    <p:extLst>
      <p:ext uri="{BB962C8B-B14F-4D97-AF65-F5344CB8AC3E}">
        <p14:creationId xmlns:p14="http://schemas.microsoft.com/office/powerpoint/2010/main" val="24897860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F2AA-F22A-960D-709D-751EA187B136}"/>
              </a:ext>
            </a:extLst>
          </p:cNvPr>
          <p:cNvSpPr>
            <a:spLocks noGrp="1"/>
          </p:cNvSpPr>
          <p:nvPr>
            <p:ph type="title"/>
          </p:nvPr>
        </p:nvSpPr>
        <p:spPr/>
        <p:txBody>
          <a:bodyPr/>
          <a:lstStyle/>
          <a:p>
            <a:r>
              <a:rPr lang="en-US"/>
              <a:t>Nhận diện nữ đeo kính – id 1162</a:t>
            </a:r>
          </a:p>
        </p:txBody>
      </p:sp>
      <p:sp>
        <p:nvSpPr>
          <p:cNvPr id="4" name="Slide Number Placeholder 3">
            <a:extLst>
              <a:ext uri="{FF2B5EF4-FFF2-40B4-BE49-F238E27FC236}">
                <a16:creationId xmlns:a16="http://schemas.microsoft.com/office/drawing/2014/main" id="{E48C6BEE-F071-5B65-DA20-1843E322AD92}"/>
              </a:ext>
            </a:extLst>
          </p:cNvPr>
          <p:cNvSpPr>
            <a:spLocks noGrp="1"/>
          </p:cNvSpPr>
          <p:nvPr>
            <p:ph type="sldNum" sz="quarter" idx="12"/>
          </p:nvPr>
        </p:nvSpPr>
        <p:spPr/>
        <p:txBody>
          <a:bodyPr/>
          <a:lstStyle/>
          <a:p>
            <a:fld id="{9EA0BE3B-158A-4EDF-80DC-E394A0D1600F}" type="slidenum">
              <a:rPr lang="en-US" smtClean="0"/>
              <a:pPr/>
              <a:t>51</a:t>
            </a:fld>
            <a:endParaRPr lang="en-US"/>
          </a:p>
        </p:txBody>
      </p:sp>
      <p:pic>
        <p:nvPicPr>
          <p:cNvPr id="6" name="Picture 5">
            <a:extLst>
              <a:ext uri="{FF2B5EF4-FFF2-40B4-BE49-F238E27FC236}">
                <a16:creationId xmlns:a16="http://schemas.microsoft.com/office/drawing/2014/main" id="{E5273B3A-4699-889B-E2CF-38828804B6E3}"/>
              </a:ext>
            </a:extLst>
          </p:cNvPr>
          <p:cNvPicPr>
            <a:picLocks noChangeAspect="1"/>
          </p:cNvPicPr>
          <p:nvPr/>
        </p:nvPicPr>
        <p:blipFill>
          <a:blip r:embed="rId2"/>
          <a:stretch>
            <a:fillRect/>
          </a:stretch>
        </p:blipFill>
        <p:spPr>
          <a:xfrm>
            <a:off x="2215896" y="1364633"/>
            <a:ext cx="4532376" cy="3104594"/>
          </a:xfrm>
          <a:prstGeom prst="rect">
            <a:avLst/>
          </a:prstGeom>
        </p:spPr>
      </p:pic>
      <p:pic>
        <p:nvPicPr>
          <p:cNvPr id="5" name="Picture 4" descr="A white text with black numbers&#10;&#10;Description automatically generated">
            <a:extLst>
              <a:ext uri="{FF2B5EF4-FFF2-40B4-BE49-F238E27FC236}">
                <a16:creationId xmlns:a16="http://schemas.microsoft.com/office/drawing/2014/main" id="{15D07851-AEAB-FE3A-309A-B660197EA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72" y="1593875"/>
            <a:ext cx="4913278" cy="2706613"/>
          </a:xfrm>
          <a:prstGeom prst="rect">
            <a:avLst/>
          </a:prstGeom>
        </p:spPr>
      </p:pic>
      <p:sp>
        <p:nvSpPr>
          <p:cNvPr id="7" name="TextBox 6">
            <a:extLst>
              <a:ext uri="{FF2B5EF4-FFF2-40B4-BE49-F238E27FC236}">
                <a16:creationId xmlns:a16="http://schemas.microsoft.com/office/drawing/2014/main" id="{DCE1229A-CA1D-880F-48D3-1B6D63193964}"/>
              </a:ext>
            </a:extLst>
          </p:cNvPr>
          <p:cNvSpPr txBox="1"/>
          <p:nvPr/>
        </p:nvSpPr>
        <p:spPr>
          <a:xfrm>
            <a:off x="2974831" y="4605059"/>
            <a:ext cx="3014506" cy="381837"/>
          </a:xfrm>
          <a:prstGeom prst="rect">
            <a:avLst/>
          </a:prstGeom>
          <a:noFill/>
        </p:spPr>
        <p:txBody>
          <a:bodyPr wrap="square" rtlCol="0">
            <a:spAutoFit/>
          </a:bodyPr>
          <a:lstStyle/>
          <a:p>
            <a:pPr algn="ctr"/>
            <a:r>
              <a:rPr lang="en-US" b="1">
                <a:solidFill>
                  <a:srgbClr val="FF0000"/>
                </a:solidFill>
              </a:rPr>
              <a:t>Nhận diện id 1162</a:t>
            </a:r>
          </a:p>
        </p:txBody>
      </p:sp>
      <p:grpSp>
        <p:nvGrpSpPr>
          <p:cNvPr id="8" name="Group 7">
            <a:extLst>
              <a:ext uri="{FF2B5EF4-FFF2-40B4-BE49-F238E27FC236}">
                <a16:creationId xmlns:a16="http://schemas.microsoft.com/office/drawing/2014/main" id="{E1AF5D68-B03F-DE9C-C586-EE766D417673}"/>
              </a:ext>
            </a:extLst>
          </p:cNvPr>
          <p:cNvGrpSpPr/>
          <p:nvPr/>
        </p:nvGrpSpPr>
        <p:grpSpPr>
          <a:xfrm>
            <a:off x="417545" y="3266162"/>
            <a:ext cx="1793092" cy="923330"/>
            <a:chOff x="230261" y="3469463"/>
            <a:chExt cx="1793092" cy="923330"/>
          </a:xfrm>
        </p:grpSpPr>
        <p:sp>
          <p:nvSpPr>
            <p:cNvPr id="9" name="TextBox 8">
              <a:extLst>
                <a:ext uri="{FF2B5EF4-FFF2-40B4-BE49-F238E27FC236}">
                  <a16:creationId xmlns:a16="http://schemas.microsoft.com/office/drawing/2014/main" id="{1DBDD7B2-F3F7-9EFE-71B1-518862CDF08A}"/>
                </a:ext>
              </a:extLst>
            </p:cNvPr>
            <p:cNvSpPr txBox="1"/>
            <p:nvPr/>
          </p:nvSpPr>
          <p:spPr>
            <a:xfrm>
              <a:off x="230261" y="3469463"/>
              <a:ext cx="1319766" cy="923330"/>
            </a:xfrm>
            <a:prstGeom prst="rect">
              <a:avLst/>
            </a:prstGeom>
            <a:noFill/>
          </p:spPr>
          <p:txBody>
            <a:bodyPr wrap="square" rtlCol="0">
              <a:spAutoFit/>
            </a:bodyPr>
            <a:lstStyle/>
            <a:p>
              <a:pPr algn="ctr"/>
              <a:r>
                <a:rPr lang="en-US">
                  <a:solidFill>
                    <a:srgbClr val="FF0000"/>
                  </a:solidFill>
                </a:rPr>
                <a:t>Ảnh đưa vào nhận diện</a:t>
              </a:r>
            </a:p>
          </p:txBody>
        </p:sp>
        <p:cxnSp>
          <p:nvCxnSpPr>
            <p:cNvPr id="10" name="Straight Connector 9">
              <a:extLst>
                <a:ext uri="{FF2B5EF4-FFF2-40B4-BE49-F238E27FC236}">
                  <a16:creationId xmlns:a16="http://schemas.microsoft.com/office/drawing/2014/main" id="{C01D519B-659D-0BBA-A503-B208DFC93A18}"/>
                </a:ext>
              </a:extLst>
            </p:cNvPr>
            <p:cNvCxnSpPr>
              <a:cxnSpLocks/>
              <a:stCxn id="9" idx="3"/>
            </p:cNvCxnSpPr>
            <p:nvPr/>
          </p:nvCxnSpPr>
          <p:spPr>
            <a:xfrm>
              <a:off x="1550027" y="3931128"/>
              <a:ext cx="473326"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F291D601-B22C-DF28-4672-AEE45E16A3E7}"/>
              </a:ext>
            </a:extLst>
          </p:cNvPr>
          <p:cNvGrpSpPr/>
          <p:nvPr/>
        </p:nvGrpSpPr>
        <p:grpSpPr>
          <a:xfrm>
            <a:off x="420175" y="1867879"/>
            <a:ext cx="1790462" cy="646331"/>
            <a:chOff x="230261" y="3469463"/>
            <a:chExt cx="1790462" cy="646331"/>
          </a:xfrm>
        </p:grpSpPr>
        <p:sp>
          <p:nvSpPr>
            <p:cNvPr id="12" name="TextBox 11">
              <a:extLst>
                <a:ext uri="{FF2B5EF4-FFF2-40B4-BE49-F238E27FC236}">
                  <a16:creationId xmlns:a16="http://schemas.microsoft.com/office/drawing/2014/main" id="{6327FA0E-0498-A6D6-D6AB-54833C39C608}"/>
                </a:ext>
              </a:extLst>
            </p:cNvPr>
            <p:cNvSpPr txBox="1"/>
            <p:nvPr/>
          </p:nvSpPr>
          <p:spPr>
            <a:xfrm>
              <a:off x="230261" y="3469463"/>
              <a:ext cx="1319766" cy="646331"/>
            </a:xfrm>
            <a:prstGeom prst="rect">
              <a:avLst/>
            </a:prstGeom>
            <a:noFill/>
          </p:spPr>
          <p:txBody>
            <a:bodyPr wrap="square" rtlCol="0">
              <a:spAutoFit/>
            </a:bodyPr>
            <a:lstStyle/>
            <a:p>
              <a:pPr algn="ctr"/>
              <a:r>
                <a:rPr lang="en-US">
                  <a:solidFill>
                    <a:srgbClr val="FF0000"/>
                  </a:solidFill>
                </a:rPr>
                <a:t>Ảnh trong gallery</a:t>
              </a:r>
            </a:p>
          </p:txBody>
        </p:sp>
        <p:cxnSp>
          <p:nvCxnSpPr>
            <p:cNvPr id="13" name="Straight Connector 12">
              <a:extLst>
                <a:ext uri="{FF2B5EF4-FFF2-40B4-BE49-F238E27FC236}">
                  <a16:creationId xmlns:a16="http://schemas.microsoft.com/office/drawing/2014/main" id="{ACFBA035-BFA5-F4E9-94E2-C8363E85809F}"/>
                </a:ext>
              </a:extLst>
            </p:cNvPr>
            <p:cNvCxnSpPr>
              <a:cxnSpLocks/>
              <a:stCxn id="12" idx="3"/>
            </p:cNvCxnSpPr>
            <p:nvPr/>
          </p:nvCxnSpPr>
          <p:spPr>
            <a:xfrm flipV="1">
              <a:off x="1550027" y="3792628"/>
              <a:ext cx="470696" cy="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21C4747E-B82A-11D4-C031-DFDFA04259B5}"/>
              </a:ext>
            </a:extLst>
          </p:cNvPr>
          <p:cNvGrpSpPr/>
          <p:nvPr/>
        </p:nvGrpSpPr>
        <p:grpSpPr>
          <a:xfrm>
            <a:off x="417545" y="5122728"/>
            <a:ext cx="11598859" cy="1200329"/>
            <a:chOff x="660581" y="1451913"/>
            <a:chExt cx="11343350" cy="1200329"/>
          </a:xfrm>
        </p:grpSpPr>
        <p:sp>
          <p:nvSpPr>
            <p:cNvPr id="16" name="TextBox 15">
              <a:extLst>
                <a:ext uri="{FF2B5EF4-FFF2-40B4-BE49-F238E27FC236}">
                  <a16:creationId xmlns:a16="http://schemas.microsoft.com/office/drawing/2014/main" id="{1E16086E-6187-6E7D-629F-AA71D371A268}"/>
                </a:ext>
              </a:extLst>
            </p:cNvPr>
            <p:cNvSpPr txBox="1"/>
            <p:nvPr/>
          </p:nvSpPr>
          <p:spPr>
            <a:xfrm>
              <a:off x="1328530" y="1451913"/>
              <a:ext cx="10675401" cy="1200329"/>
            </a:xfrm>
            <a:prstGeom prst="rect">
              <a:avLst/>
            </a:prstGeom>
            <a:noFill/>
          </p:spPr>
          <p:txBody>
            <a:bodyPr wrap="square" rtlCol="0">
              <a:spAutoFit/>
            </a:bodyPr>
            <a:lstStyle/>
            <a:p>
              <a:r>
                <a:rPr lang="en-US" sz="2400"/>
                <a:t>Id này chỉ có 3 ảnh trong toàn tập dataset, thuộc trường hợp khó nhận dạng do cần nhận diện đeo kính và là giới tính nữ (thiểu số trong dataset), dù vậy bộ nhận diện vẫn hoạt động tốt trong trường hợp này</a:t>
              </a:r>
            </a:p>
          </p:txBody>
        </p:sp>
        <p:pic>
          <p:nvPicPr>
            <p:cNvPr id="17" name="Picture 16" descr="A blue arrow pointing to the right&#10;&#10;Description automatically generated">
              <a:extLst>
                <a:ext uri="{FF2B5EF4-FFF2-40B4-BE49-F238E27FC236}">
                  <a16:creationId xmlns:a16="http://schemas.microsoft.com/office/drawing/2014/main" id="{8CBBEC84-7117-3BC5-4244-72BD8BCD4E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581" y="1775078"/>
              <a:ext cx="667949" cy="508376"/>
            </a:xfrm>
            <a:prstGeom prst="rect">
              <a:avLst/>
            </a:prstGeom>
          </p:spPr>
        </p:pic>
      </p:grpSp>
    </p:spTree>
    <p:extLst>
      <p:ext uri="{BB962C8B-B14F-4D97-AF65-F5344CB8AC3E}">
        <p14:creationId xmlns:p14="http://schemas.microsoft.com/office/powerpoint/2010/main" val="4604808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B355F-332D-ABCF-959D-C00D15D2F519}"/>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3CD700F6-0872-0F37-6F35-EF6AD1126BF7}"/>
              </a:ext>
            </a:extLst>
          </p:cNvPr>
          <p:cNvSpPr txBox="1">
            <a:spLocks/>
          </p:cNvSpPr>
          <p:nvPr/>
        </p:nvSpPr>
        <p:spPr>
          <a:xfrm>
            <a:off x="4523362" y="2869457"/>
            <a:ext cx="7376349"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Kết quả phương án 1</a:t>
            </a:r>
          </a:p>
        </p:txBody>
      </p:sp>
      <p:sp>
        <p:nvSpPr>
          <p:cNvPr id="3" name="Slide Number Placeholder 2">
            <a:extLst>
              <a:ext uri="{FF2B5EF4-FFF2-40B4-BE49-F238E27FC236}">
                <a16:creationId xmlns:a16="http://schemas.microsoft.com/office/drawing/2014/main" id="{2E5B718D-8B1F-7529-5729-1EEE9FBACE00}"/>
              </a:ext>
            </a:extLst>
          </p:cNvPr>
          <p:cNvSpPr>
            <a:spLocks noGrp="1"/>
          </p:cNvSpPr>
          <p:nvPr>
            <p:ph type="sldNum" sz="quarter" idx="12"/>
          </p:nvPr>
        </p:nvSpPr>
        <p:spPr/>
        <p:txBody>
          <a:bodyPr/>
          <a:lstStyle/>
          <a:p>
            <a:fld id="{9EA0BE3B-158A-4EDF-80DC-E394A0D1600F}" type="slidenum">
              <a:rPr lang="en-US" smtClean="0"/>
              <a:pPr/>
              <a:t>52</a:t>
            </a:fld>
            <a:endParaRPr lang="en-US"/>
          </a:p>
        </p:txBody>
      </p:sp>
    </p:spTree>
    <p:extLst>
      <p:ext uri="{BB962C8B-B14F-4D97-AF65-F5344CB8AC3E}">
        <p14:creationId xmlns:p14="http://schemas.microsoft.com/office/powerpoint/2010/main" val="16043671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074CC2-0BD7-3BA9-7096-3931A2E34A6E}"/>
              </a:ext>
            </a:extLst>
          </p:cNvPr>
          <p:cNvSpPr>
            <a:spLocks noGrp="1"/>
          </p:cNvSpPr>
          <p:nvPr>
            <p:ph type="title"/>
          </p:nvPr>
        </p:nvSpPr>
        <p:spPr/>
        <p:txBody>
          <a:bodyPr/>
          <a:lstStyle/>
          <a:p>
            <a:r>
              <a:rPr lang="en-US"/>
              <a:t>Albedo-Iresnet 18</a:t>
            </a:r>
          </a:p>
        </p:txBody>
      </p:sp>
      <p:sp>
        <p:nvSpPr>
          <p:cNvPr id="2" name="Slide Number Placeholder 1">
            <a:extLst>
              <a:ext uri="{FF2B5EF4-FFF2-40B4-BE49-F238E27FC236}">
                <a16:creationId xmlns:a16="http://schemas.microsoft.com/office/drawing/2014/main" id="{479D8DAA-147B-EC84-74F8-23A647FE9277}"/>
              </a:ext>
            </a:extLst>
          </p:cNvPr>
          <p:cNvSpPr>
            <a:spLocks noGrp="1"/>
          </p:cNvSpPr>
          <p:nvPr>
            <p:ph type="sldNum" sz="quarter" idx="12"/>
          </p:nvPr>
        </p:nvSpPr>
        <p:spPr/>
        <p:txBody>
          <a:bodyPr/>
          <a:lstStyle/>
          <a:p>
            <a:fld id="{9EA0BE3B-158A-4EDF-80DC-E394A0D1600F}" type="slidenum">
              <a:rPr lang="en-US" smtClean="0"/>
              <a:pPr/>
              <a:t>53</a:t>
            </a:fld>
            <a:endParaRPr lang="en-US"/>
          </a:p>
        </p:txBody>
      </p:sp>
      <p:pic>
        <p:nvPicPr>
          <p:cNvPr id="8" name="Picture 7">
            <a:extLst>
              <a:ext uri="{FF2B5EF4-FFF2-40B4-BE49-F238E27FC236}">
                <a16:creationId xmlns:a16="http://schemas.microsoft.com/office/drawing/2014/main" id="{1378E14E-1856-BBDA-0967-E41FF7C2FDE3}"/>
              </a:ext>
            </a:extLst>
          </p:cNvPr>
          <p:cNvPicPr>
            <a:picLocks noChangeAspect="1"/>
          </p:cNvPicPr>
          <p:nvPr/>
        </p:nvPicPr>
        <p:blipFill>
          <a:blip r:embed="rId2"/>
          <a:stretch>
            <a:fillRect/>
          </a:stretch>
        </p:blipFill>
        <p:spPr>
          <a:xfrm>
            <a:off x="1745908" y="1604708"/>
            <a:ext cx="8535591" cy="3648584"/>
          </a:xfrm>
          <a:prstGeom prst="rect">
            <a:avLst/>
          </a:prstGeom>
        </p:spPr>
      </p:pic>
    </p:spTree>
    <p:extLst>
      <p:ext uri="{BB962C8B-B14F-4D97-AF65-F5344CB8AC3E}">
        <p14:creationId xmlns:p14="http://schemas.microsoft.com/office/powerpoint/2010/main" val="2557148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159D0-8757-0081-052C-06BFA867533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C0EB15F-C797-93A8-C3F8-2C806216849B}"/>
              </a:ext>
            </a:extLst>
          </p:cNvPr>
          <p:cNvSpPr>
            <a:spLocks noGrp="1"/>
          </p:cNvSpPr>
          <p:nvPr>
            <p:ph type="title"/>
          </p:nvPr>
        </p:nvSpPr>
        <p:spPr/>
        <p:txBody>
          <a:bodyPr/>
          <a:lstStyle/>
          <a:p>
            <a:r>
              <a:rPr lang="en-US"/>
              <a:t>Albedo-Iresnet 18</a:t>
            </a:r>
          </a:p>
        </p:txBody>
      </p:sp>
      <p:sp>
        <p:nvSpPr>
          <p:cNvPr id="2" name="Slide Number Placeholder 1">
            <a:extLst>
              <a:ext uri="{FF2B5EF4-FFF2-40B4-BE49-F238E27FC236}">
                <a16:creationId xmlns:a16="http://schemas.microsoft.com/office/drawing/2014/main" id="{12809B9B-D6F3-7E39-5C29-3DE6D958A06C}"/>
              </a:ext>
            </a:extLst>
          </p:cNvPr>
          <p:cNvSpPr>
            <a:spLocks noGrp="1"/>
          </p:cNvSpPr>
          <p:nvPr>
            <p:ph type="sldNum" sz="quarter" idx="12"/>
          </p:nvPr>
        </p:nvSpPr>
        <p:spPr/>
        <p:txBody>
          <a:bodyPr/>
          <a:lstStyle/>
          <a:p>
            <a:fld id="{9EA0BE3B-158A-4EDF-80DC-E394A0D1600F}" type="slidenum">
              <a:rPr lang="en-US" smtClean="0"/>
              <a:pPr/>
              <a:t>54</a:t>
            </a:fld>
            <a:endParaRPr lang="en-US"/>
          </a:p>
        </p:txBody>
      </p:sp>
      <p:pic>
        <p:nvPicPr>
          <p:cNvPr id="8" name="Picture 7">
            <a:extLst>
              <a:ext uri="{FF2B5EF4-FFF2-40B4-BE49-F238E27FC236}">
                <a16:creationId xmlns:a16="http://schemas.microsoft.com/office/drawing/2014/main" id="{E9F52770-52C4-847C-4118-7435C03259D4}"/>
              </a:ext>
            </a:extLst>
          </p:cNvPr>
          <p:cNvPicPr>
            <a:picLocks noChangeAspect="1"/>
          </p:cNvPicPr>
          <p:nvPr/>
        </p:nvPicPr>
        <p:blipFill>
          <a:blip r:embed="rId2"/>
          <a:stretch>
            <a:fillRect/>
          </a:stretch>
        </p:blipFill>
        <p:spPr>
          <a:xfrm>
            <a:off x="1745908" y="1604708"/>
            <a:ext cx="8535591" cy="3648584"/>
          </a:xfrm>
          <a:prstGeom prst="rect">
            <a:avLst/>
          </a:prstGeom>
        </p:spPr>
      </p:pic>
    </p:spTree>
    <p:extLst>
      <p:ext uri="{BB962C8B-B14F-4D97-AF65-F5344CB8AC3E}">
        <p14:creationId xmlns:p14="http://schemas.microsoft.com/office/powerpoint/2010/main" val="33961370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A0FE-55C9-2AE9-7114-EC179CC473FF}"/>
              </a:ext>
            </a:extLst>
          </p:cNvPr>
          <p:cNvSpPr>
            <a:spLocks noGrp="1"/>
          </p:cNvSpPr>
          <p:nvPr>
            <p:ph type="title"/>
          </p:nvPr>
        </p:nvSpPr>
        <p:spPr/>
        <p:txBody>
          <a:bodyPr/>
          <a:lstStyle/>
          <a:p>
            <a:r>
              <a:rPr lang="en-US"/>
              <a:t>Albedo – Iresnet 34</a:t>
            </a:r>
          </a:p>
        </p:txBody>
      </p:sp>
      <p:sp>
        <p:nvSpPr>
          <p:cNvPr id="4" name="Slide Number Placeholder 3">
            <a:extLst>
              <a:ext uri="{FF2B5EF4-FFF2-40B4-BE49-F238E27FC236}">
                <a16:creationId xmlns:a16="http://schemas.microsoft.com/office/drawing/2014/main" id="{C7E9873D-763B-1ED4-0756-11A1EA2E20A5}"/>
              </a:ext>
            </a:extLst>
          </p:cNvPr>
          <p:cNvSpPr>
            <a:spLocks noGrp="1"/>
          </p:cNvSpPr>
          <p:nvPr>
            <p:ph type="sldNum" sz="quarter" idx="12"/>
          </p:nvPr>
        </p:nvSpPr>
        <p:spPr/>
        <p:txBody>
          <a:bodyPr/>
          <a:lstStyle/>
          <a:p>
            <a:fld id="{9EA0BE3B-158A-4EDF-80DC-E394A0D1600F}" type="slidenum">
              <a:rPr lang="en-US" smtClean="0"/>
              <a:pPr/>
              <a:t>55</a:t>
            </a:fld>
            <a:endParaRPr lang="en-US"/>
          </a:p>
        </p:txBody>
      </p:sp>
      <p:pic>
        <p:nvPicPr>
          <p:cNvPr id="6" name="Picture 5">
            <a:extLst>
              <a:ext uri="{FF2B5EF4-FFF2-40B4-BE49-F238E27FC236}">
                <a16:creationId xmlns:a16="http://schemas.microsoft.com/office/drawing/2014/main" id="{3DA2B845-25FB-4E59-FB4A-D06107332925}"/>
              </a:ext>
            </a:extLst>
          </p:cNvPr>
          <p:cNvPicPr>
            <a:picLocks noChangeAspect="1"/>
          </p:cNvPicPr>
          <p:nvPr/>
        </p:nvPicPr>
        <p:blipFill>
          <a:blip r:embed="rId2"/>
          <a:stretch>
            <a:fillRect/>
          </a:stretch>
        </p:blipFill>
        <p:spPr>
          <a:xfrm>
            <a:off x="713624" y="1214128"/>
            <a:ext cx="10764752" cy="4429743"/>
          </a:xfrm>
          <a:prstGeom prst="rect">
            <a:avLst/>
          </a:prstGeom>
        </p:spPr>
      </p:pic>
    </p:spTree>
    <p:extLst>
      <p:ext uri="{BB962C8B-B14F-4D97-AF65-F5344CB8AC3E}">
        <p14:creationId xmlns:p14="http://schemas.microsoft.com/office/powerpoint/2010/main" val="1041024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323AE-5E3C-31D2-6CC4-910C566A5FA0}"/>
              </a:ext>
            </a:extLst>
          </p:cNvPr>
          <p:cNvSpPr>
            <a:spLocks noGrp="1"/>
          </p:cNvSpPr>
          <p:nvPr>
            <p:ph type="title"/>
          </p:nvPr>
        </p:nvSpPr>
        <p:spPr/>
        <p:txBody>
          <a:bodyPr/>
          <a:lstStyle/>
          <a:p>
            <a:r>
              <a:rPr lang="en-US"/>
              <a:t>Albedo – Iresnet 50</a:t>
            </a:r>
          </a:p>
        </p:txBody>
      </p:sp>
      <p:sp>
        <p:nvSpPr>
          <p:cNvPr id="4" name="Slide Number Placeholder 3">
            <a:extLst>
              <a:ext uri="{FF2B5EF4-FFF2-40B4-BE49-F238E27FC236}">
                <a16:creationId xmlns:a16="http://schemas.microsoft.com/office/drawing/2014/main" id="{E844F6CD-C582-E298-6E10-60FDA8C2D06A}"/>
              </a:ext>
            </a:extLst>
          </p:cNvPr>
          <p:cNvSpPr>
            <a:spLocks noGrp="1"/>
          </p:cNvSpPr>
          <p:nvPr>
            <p:ph type="sldNum" sz="quarter" idx="12"/>
          </p:nvPr>
        </p:nvSpPr>
        <p:spPr/>
        <p:txBody>
          <a:bodyPr/>
          <a:lstStyle/>
          <a:p>
            <a:fld id="{9EA0BE3B-158A-4EDF-80DC-E394A0D1600F}" type="slidenum">
              <a:rPr lang="en-US" smtClean="0"/>
              <a:pPr/>
              <a:t>56</a:t>
            </a:fld>
            <a:endParaRPr lang="en-US"/>
          </a:p>
        </p:txBody>
      </p:sp>
      <p:pic>
        <p:nvPicPr>
          <p:cNvPr id="6" name="Picture 5">
            <a:extLst>
              <a:ext uri="{FF2B5EF4-FFF2-40B4-BE49-F238E27FC236}">
                <a16:creationId xmlns:a16="http://schemas.microsoft.com/office/drawing/2014/main" id="{3171BBB9-406E-BA4D-0B51-AA41AB90A674}"/>
              </a:ext>
            </a:extLst>
          </p:cNvPr>
          <p:cNvPicPr>
            <a:picLocks noChangeAspect="1"/>
          </p:cNvPicPr>
          <p:nvPr/>
        </p:nvPicPr>
        <p:blipFill>
          <a:blip r:embed="rId2"/>
          <a:stretch>
            <a:fillRect/>
          </a:stretch>
        </p:blipFill>
        <p:spPr>
          <a:xfrm>
            <a:off x="642176" y="1280812"/>
            <a:ext cx="10907647" cy="4296375"/>
          </a:xfrm>
          <a:prstGeom prst="rect">
            <a:avLst/>
          </a:prstGeom>
        </p:spPr>
      </p:pic>
    </p:spTree>
    <p:extLst>
      <p:ext uri="{BB962C8B-B14F-4D97-AF65-F5344CB8AC3E}">
        <p14:creationId xmlns:p14="http://schemas.microsoft.com/office/powerpoint/2010/main" val="570865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5441-C4B7-C274-91ED-254DD7E8233E}"/>
              </a:ext>
            </a:extLst>
          </p:cNvPr>
          <p:cNvSpPr>
            <a:spLocks noGrp="1"/>
          </p:cNvSpPr>
          <p:nvPr>
            <p:ph type="title"/>
          </p:nvPr>
        </p:nvSpPr>
        <p:spPr/>
        <p:txBody>
          <a:bodyPr/>
          <a:lstStyle/>
          <a:p>
            <a:r>
              <a:rPr lang="en-US"/>
              <a:t>Normalmap – Iresnet 18</a:t>
            </a:r>
          </a:p>
        </p:txBody>
      </p:sp>
      <p:sp>
        <p:nvSpPr>
          <p:cNvPr id="4" name="Slide Number Placeholder 3">
            <a:extLst>
              <a:ext uri="{FF2B5EF4-FFF2-40B4-BE49-F238E27FC236}">
                <a16:creationId xmlns:a16="http://schemas.microsoft.com/office/drawing/2014/main" id="{D96B9CD8-3766-C488-BA5E-F201A1776D5D}"/>
              </a:ext>
            </a:extLst>
          </p:cNvPr>
          <p:cNvSpPr>
            <a:spLocks noGrp="1"/>
          </p:cNvSpPr>
          <p:nvPr>
            <p:ph type="sldNum" sz="quarter" idx="12"/>
          </p:nvPr>
        </p:nvSpPr>
        <p:spPr/>
        <p:txBody>
          <a:bodyPr/>
          <a:lstStyle/>
          <a:p>
            <a:fld id="{9EA0BE3B-158A-4EDF-80DC-E394A0D1600F}" type="slidenum">
              <a:rPr lang="en-US" smtClean="0"/>
              <a:pPr/>
              <a:t>57</a:t>
            </a:fld>
            <a:endParaRPr lang="en-US"/>
          </a:p>
        </p:txBody>
      </p:sp>
      <p:pic>
        <p:nvPicPr>
          <p:cNvPr id="6" name="Picture 5">
            <a:extLst>
              <a:ext uri="{FF2B5EF4-FFF2-40B4-BE49-F238E27FC236}">
                <a16:creationId xmlns:a16="http://schemas.microsoft.com/office/drawing/2014/main" id="{6C67DF6A-43E8-A2C5-49B8-8B156862D4A5}"/>
              </a:ext>
            </a:extLst>
          </p:cNvPr>
          <p:cNvPicPr>
            <a:picLocks noChangeAspect="1"/>
          </p:cNvPicPr>
          <p:nvPr/>
        </p:nvPicPr>
        <p:blipFill>
          <a:blip r:embed="rId2"/>
          <a:stretch>
            <a:fillRect/>
          </a:stretch>
        </p:blipFill>
        <p:spPr>
          <a:xfrm>
            <a:off x="770782" y="1204602"/>
            <a:ext cx="10650436" cy="4448796"/>
          </a:xfrm>
          <a:prstGeom prst="rect">
            <a:avLst/>
          </a:prstGeom>
        </p:spPr>
      </p:pic>
    </p:spTree>
    <p:extLst>
      <p:ext uri="{BB962C8B-B14F-4D97-AF65-F5344CB8AC3E}">
        <p14:creationId xmlns:p14="http://schemas.microsoft.com/office/powerpoint/2010/main" val="27537925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9062-7E2C-0CBF-37D1-42A0563C8F7A}"/>
              </a:ext>
            </a:extLst>
          </p:cNvPr>
          <p:cNvSpPr>
            <a:spLocks noGrp="1"/>
          </p:cNvSpPr>
          <p:nvPr>
            <p:ph type="title"/>
          </p:nvPr>
        </p:nvSpPr>
        <p:spPr/>
        <p:txBody>
          <a:bodyPr/>
          <a:lstStyle/>
          <a:p>
            <a:r>
              <a:rPr lang="en-US"/>
              <a:t>Normalmap – Iresnet 34</a:t>
            </a:r>
          </a:p>
        </p:txBody>
      </p:sp>
      <p:sp>
        <p:nvSpPr>
          <p:cNvPr id="4" name="Slide Number Placeholder 3">
            <a:extLst>
              <a:ext uri="{FF2B5EF4-FFF2-40B4-BE49-F238E27FC236}">
                <a16:creationId xmlns:a16="http://schemas.microsoft.com/office/drawing/2014/main" id="{EC01DD7D-E595-F9E1-2A94-E1234381FD1C}"/>
              </a:ext>
            </a:extLst>
          </p:cNvPr>
          <p:cNvSpPr>
            <a:spLocks noGrp="1"/>
          </p:cNvSpPr>
          <p:nvPr>
            <p:ph type="sldNum" sz="quarter" idx="12"/>
          </p:nvPr>
        </p:nvSpPr>
        <p:spPr/>
        <p:txBody>
          <a:bodyPr/>
          <a:lstStyle/>
          <a:p>
            <a:fld id="{9EA0BE3B-158A-4EDF-80DC-E394A0D1600F}" type="slidenum">
              <a:rPr lang="en-US" smtClean="0"/>
              <a:pPr/>
              <a:t>58</a:t>
            </a:fld>
            <a:endParaRPr lang="en-US"/>
          </a:p>
        </p:txBody>
      </p:sp>
      <p:pic>
        <p:nvPicPr>
          <p:cNvPr id="6" name="Picture 5">
            <a:extLst>
              <a:ext uri="{FF2B5EF4-FFF2-40B4-BE49-F238E27FC236}">
                <a16:creationId xmlns:a16="http://schemas.microsoft.com/office/drawing/2014/main" id="{6F817899-E569-263C-DF9E-35A83FAA8515}"/>
              </a:ext>
            </a:extLst>
          </p:cNvPr>
          <p:cNvPicPr>
            <a:picLocks noChangeAspect="1"/>
          </p:cNvPicPr>
          <p:nvPr/>
        </p:nvPicPr>
        <p:blipFill>
          <a:blip r:embed="rId2"/>
          <a:stretch>
            <a:fillRect/>
          </a:stretch>
        </p:blipFill>
        <p:spPr>
          <a:xfrm>
            <a:off x="1023229" y="1333207"/>
            <a:ext cx="10145541" cy="4191585"/>
          </a:xfrm>
          <a:prstGeom prst="rect">
            <a:avLst/>
          </a:prstGeom>
        </p:spPr>
      </p:pic>
    </p:spTree>
    <p:extLst>
      <p:ext uri="{BB962C8B-B14F-4D97-AF65-F5344CB8AC3E}">
        <p14:creationId xmlns:p14="http://schemas.microsoft.com/office/powerpoint/2010/main" val="5431500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D69BE-656A-E314-0299-88B52C4EA8AB}"/>
              </a:ext>
            </a:extLst>
          </p:cNvPr>
          <p:cNvSpPr>
            <a:spLocks noGrp="1"/>
          </p:cNvSpPr>
          <p:nvPr>
            <p:ph type="title"/>
          </p:nvPr>
        </p:nvSpPr>
        <p:spPr/>
        <p:txBody>
          <a:bodyPr/>
          <a:lstStyle/>
          <a:p>
            <a:r>
              <a:rPr lang="en-US"/>
              <a:t>Depthmap – Iresnet 18</a:t>
            </a:r>
          </a:p>
        </p:txBody>
      </p:sp>
      <p:sp>
        <p:nvSpPr>
          <p:cNvPr id="4" name="Slide Number Placeholder 3">
            <a:extLst>
              <a:ext uri="{FF2B5EF4-FFF2-40B4-BE49-F238E27FC236}">
                <a16:creationId xmlns:a16="http://schemas.microsoft.com/office/drawing/2014/main" id="{7A30732C-51DE-FD89-BC41-81DD6CD49156}"/>
              </a:ext>
            </a:extLst>
          </p:cNvPr>
          <p:cNvSpPr>
            <a:spLocks noGrp="1"/>
          </p:cNvSpPr>
          <p:nvPr>
            <p:ph type="sldNum" sz="quarter" idx="12"/>
          </p:nvPr>
        </p:nvSpPr>
        <p:spPr/>
        <p:txBody>
          <a:bodyPr/>
          <a:lstStyle/>
          <a:p>
            <a:fld id="{9EA0BE3B-158A-4EDF-80DC-E394A0D1600F}" type="slidenum">
              <a:rPr lang="en-US" smtClean="0"/>
              <a:pPr/>
              <a:t>59</a:t>
            </a:fld>
            <a:endParaRPr lang="en-US"/>
          </a:p>
        </p:txBody>
      </p:sp>
      <p:pic>
        <p:nvPicPr>
          <p:cNvPr id="6" name="Picture 5">
            <a:extLst>
              <a:ext uri="{FF2B5EF4-FFF2-40B4-BE49-F238E27FC236}">
                <a16:creationId xmlns:a16="http://schemas.microsoft.com/office/drawing/2014/main" id="{9F8C7983-7ED2-46C9-2D5B-0AF93BC0366D}"/>
              </a:ext>
            </a:extLst>
          </p:cNvPr>
          <p:cNvPicPr>
            <a:picLocks noChangeAspect="1"/>
          </p:cNvPicPr>
          <p:nvPr/>
        </p:nvPicPr>
        <p:blipFill>
          <a:blip r:embed="rId2"/>
          <a:stretch>
            <a:fillRect/>
          </a:stretch>
        </p:blipFill>
        <p:spPr>
          <a:xfrm>
            <a:off x="885098" y="1252233"/>
            <a:ext cx="10421804" cy="4353533"/>
          </a:xfrm>
          <a:prstGeom prst="rect">
            <a:avLst/>
          </a:prstGeom>
        </p:spPr>
      </p:pic>
    </p:spTree>
    <p:extLst>
      <p:ext uri="{BB962C8B-B14F-4D97-AF65-F5344CB8AC3E}">
        <p14:creationId xmlns:p14="http://schemas.microsoft.com/office/powerpoint/2010/main" val="1027369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03F22-146E-BC4E-9AD1-3D1DAC3CC5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66A705-833F-CA0D-C8F7-3351B93B11C9}"/>
              </a:ext>
            </a:extLst>
          </p:cNvPr>
          <p:cNvSpPr>
            <a:spLocks noGrp="1"/>
          </p:cNvSpPr>
          <p:nvPr>
            <p:ph type="title"/>
          </p:nvPr>
        </p:nvSpPr>
        <p:spPr/>
        <p:txBody>
          <a:bodyPr/>
          <a:lstStyle/>
          <a:p>
            <a:r>
              <a:rPr lang="en-US"/>
              <a:t>NỘI DUNG THUYẾT TRÌNH</a:t>
            </a:r>
          </a:p>
        </p:txBody>
      </p:sp>
      <p:sp>
        <p:nvSpPr>
          <p:cNvPr id="3" name="Content Placeholder 2">
            <a:extLst>
              <a:ext uri="{FF2B5EF4-FFF2-40B4-BE49-F238E27FC236}">
                <a16:creationId xmlns:a16="http://schemas.microsoft.com/office/drawing/2014/main" id="{1D2C4D6D-D7CB-DB23-CC4D-2F6964BF204F}"/>
              </a:ext>
            </a:extLst>
          </p:cNvPr>
          <p:cNvSpPr>
            <a:spLocks noGrp="1"/>
          </p:cNvSpPr>
          <p:nvPr>
            <p:ph sz="quarter" idx="13"/>
          </p:nvPr>
        </p:nvSpPr>
        <p:spPr>
          <a:xfrm>
            <a:off x="338736" y="1217245"/>
            <a:ext cx="11514528" cy="4423510"/>
          </a:xfrm>
        </p:spPr>
        <p:txBody>
          <a:bodyPr/>
          <a:lstStyle/>
          <a:p>
            <a:pPr marL="514350" indent="-514350">
              <a:lnSpc>
                <a:spcPct val="150000"/>
              </a:lnSpc>
              <a:buFont typeface="+mj-lt"/>
              <a:buAutoNum type="arabicPeriod"/>
            </a:pPr>
            <a:r>
              <a:rPr lang="en-US"/>
              <a:t>Giới thiệu mục đích đề tài</a:t>
            </a:r>
          </a:p>
          <a:p>
            <a:pPr marL="514350" indent="-514350">
              <a:lnSpc>
                <a:spcPct val="150000"/>
              </a:lnSpc>
              <a:buFont typeface="+mj-lt"/>
              <a:buAutoNum type="arabicPeriod"/>
            </a:pPr>
            <a:r>
              <a:rPr lang="en-US">
                <a:solidFill>
                  <a:srgbClr val="FF0000"/>
                </a:solidFill>
              </a:rPr>
              <a:t>Các hướng nghiên cứu hiện nay</a:t>
            </a:r>
          </a:p>
          <a:p>
            <a:pPr marL="514350" indent="-514350">
              <a:lnSpc>
                <a:spcPct val="150000"/>
              </a:lnSpc>
              <a:buFont typeface="+mj-lt"/>
              <a:buAutoNum type="arabicPeriod"/>
            </a:pPr>
            <a:r>
              <a:rPr lang="en-US"/>
              <a:t>Phương án thực hiện</a:t>
            </a:r>
          </a:p>
          <a:p>
            <a:pPr marL="514350" indent="-514350">
              <a:lnSpc>
                <a:spcPct val="150000"/>
              </a:lnSpc>
              <a:buFont typeface="+mj-lt"/>
              <a:buAutoNum type="arabicPeriod"/>
            </a:pPr>
            <a:r>
              <a:rPr lang="en-US"/>
              <a:t>Tổng kết kết quả</a:t>
            </a:r>
          </a:p>
          <a:p>
            <a:pPr marL="514350" indent="-514350">
              <a:lnSpc>
                <a:spcPct val="150000"/>
              </a:lnSpc>
              <a:buFont typeface="+mj-lt"/>
              <a:buAutoNum type="arabicPeriod"/>
            </a:pPr>
            <a:r>
              <a:rPr lang="en-US"/>
              <a:t>Cải thiện</a:t>
            </a:r>
          </a:p>
          <a:p>
            <a:pPr marL="514350" indent="-514350">
              <a:lnSpc>
                <a:spcPct val="150000"/>
              </a:lnSpc>
              <a:buFont typeface="+mj-lt"/>
              <a:buAutoNum type="arabicPeriod"/>
            </a:pPr>
            <a:r>
              <a:rPr lang="en-US"/>
              <a:t>Kết luận</a:t>
            </a:r>
          </a:p>
        </p:txBody>
      </p:sp>
      <p:sp>
        <p:nvSpPr>
          <p:cNvPr id="4" name="Slide Number Placeholder 3">
            <a:extLst>
              <a:ext uri="{FF2B5EF4-FFF2-40B4-BE49-F238E27FC236}">
                <a16:creationId xmlns:a16="http://schemas.microsoft.com/office/drawing/2014/main" id="{AD2DDDD4-BD0F-9411-5C7A-0EA2633F03CA}"/>
              </a:ext>
            </a:extLst>
          </p:cNvPr>
          <p:cNvSpPr>
            <a:spLocks noGrp="1"/>
          </p:cNvSpPr>
          <p:nvPr>
            <p:ph type="sldNum" sz="quarter" idx="12"/>
          </p:nvPr>
        </p:nvSpPr>
        <p:spPr/>
        <p:txBody>
          <a:bodyPr/>
          <a:lstStyle/>
          <a:p>
            <a:fld id="{9EA0BE3B-158A-4EDF-80DC-E394A0D1600F}" type="slidenum">
              <a:rPr lang="en-US" smtClean="0"/>
              <a:pPr/>
              <a:t>6</a:t>
            </a:fld>
            <a:endParaRPr lang="en-US"/>
          </a:p>
        </p:txBody>
      </p:sp>
    </p:spTree>
    <p:extLst>
      <p:ext uri="{BB962C8B-B14F-4D97-AF65-F5344CB8AC3E}">
        <p14:creationId xmlns:p14="http://schemas.microsoft.com/office/powerpoint/2010/main" val="35531270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B6F59-AF8A-473D-9B62-95228CB10AE4}"/>
              </a:ext>
            </a:extLst>
          </p:cNvPr>
          <p:cNvSpPr>
            <a:spLocks noGrp="1"/>
          </p:cNvSpPr>
          <p:nvPr>
            <p:ph type="title"/>
          </p:nvPr>
        </p:nvSpPr>
        <p:spPr/>
        <p:txBody>
          <a:bodyPr/>
          <a:lstStyle/>
          <a:p>
            <a:r>
              <a:rPr lang="en-US"/>
              <a:t>Depthmap – Iresnet 34</a:t>
            </a:r>
          </a:p>
        </p:txBody>
      </p:sp>
      <p:sp>
        <p:nvSpPr>
          <p:cNvPr id="4" name="Slide Number Placeholder 3">
            <a:extLst>
              <a:ext uri="{FF2B5EF4-FFF2-40B4-BE49-F238E27FC236}">
                <a16:creationId xmlns:a16="http://schemas.microsoft.com/office/drawing/2014/main" id="{7E1C39FD-70FE-2E75-4165-18155F892B4A}"/>
              </a:ext>
            </a:extLst>
          </p:cNvPr>
          <p:cNvSpPr>
            <a:spLocks noGrp="1"/>
          </p:cNvSpPr>
          <p:nvPr>
            <p:ph type="sldNum" sz="quarter" idx="12"/>
          </p:nvPr>
        </p:nvSpPr>
        <p:spPr/>
        <p:txBody>
          <a:bodyPr/>
          <a:lstStyle/>
          <a:p>
            <a:fld id="{9EA0BE3B-158A-4EDF-80DC-E394A0D1600F}" type="slidenum">
              <a:rPr lang="en-US" smtClean="0"/>
              <a:pPr/>
              <a:t>60</a:t>
            </a:fld>
            <a:endParaRPr lang="en-US"/>
          </a:p>
        </p:txBody>
      </p:sp>
      <p:pic>
        <p:nvPicPr>
          <p:cNvPr id="6" name="Picture 5">
            <a:extLst>
              <a:ext uri="{FF2B5EF4-FFF2-40B4-BE49-F238E27FC236}">
                <a16:creationId xmlns:a16="http://schemas.microsoft.com/office/drawing/2014/main" id="{BB6379CA-D65F-3FB9-CBE3-1224413DF519}"/>
              </a:ext>
            </a:extLst>
          </p:cNvPr>
          <p:cNvPicPr>
            <a:picLocks noChangeAspect="1"/>
          </p:cNvPicPr>
          <p:nvPr/>
        </p:nvPicPr>
        <p:blipFill>
          <a:blip r:embed="rId2"/>
          <a:stretch>
            <a:fillRect/>
          </a:stretch>
        </p:blipFill>
        <p:spPr>
          <a:xfrm>
            <a:off x="1018466" y="1328444"/>
            <a:ext cx="10155067" cy="4201111"/>
          </a:xfrm>
          <a:prstGeom prst="rect">
            <a:avLst/>
          </a:prstGeom>
        </p:spPr>
      </p:pic>
    </p:spTree>
    <p:extLst>
      <p:ext uri="{BB962C8B-B14F-4D97-AF65-F5344CB8AC3E}">
        <p14:creationId xmlns:p14="http://schemas.microsoft.com/office/powerpoint/2010/main" val="545194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3D225-2896-17A3-A59D-B3D5E0A89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059E34-2DFC-1B45-8CAA-3BF420E522A1}"/>
              </a:ext>
            </a:extLst>
          </p:cNvPr>
          <p:cNvSpPr>
            <a:spLocks noGrp="1"/>
          </p:cNvSpPr>
          <p:nvPr>
            <p:ph type="title"/>
          </p:nvPr>
        </p:nvSpPr>
        <p:spPr/>
        <p:txBody>
          <a:bodyPr/>
          <a:lstStyle/>
          <a:p>
            <a:r>
              <a:rPr lang="en-US"/>
              <a:t>Depthmap – Iresnet 50</a:t>
            </a:r>
          </a:p>
        </p:txBody>
      </p:sp>
      <p:sp>
        <p:nvSpPr>
          <p:cNvPr id="4" name="Slide Number Placeholder 3">
            <a:extLst>
              <a:ext uri="{FF2B5EF4-FFF2-40B4-BE49-F238E27FC236}">
                <a16:creationId xmlns:a16="http://schemas.microsoft.com/office/drawing/2014/main" id="{D938249B-8449-3B5E-1054-DB2B610F442F}"/>
              </a:ext>
            </a:extLst>
          </p:cNvPr>
          <p:cNvSpPr>
            <a:spLocks noGrp="1"/>
          </p:cNvSpPr>
          <p:nvPr>
            <p:ph type="sldNum" sz="quarter" idx="12"/>
          </p:nvPr>
        </p:nvSpPr>
        <p:spPr/>
        <p:txBody>
          <a:bodyPr/>
          <a:lstStyle/>
          <a:p>
            <a:fld id="{9EA0BE3B-158A-4EDF-80DC-E394A0D1600F}" type="slidenum">
              <a:rPr lang="en-US" smtClean="0"/>
              <a:pPr/>
              <a:t>61</a:t>
            </a:fld>
            <a:endParaRPr lang="en-US"/>
          </a:p>
        </p:txBody>
      </p:sp>
      <p:pic>
        <p:nvPicPr>
          <p:cNvPr id="5" name="Picture 4">
            <a:extLst>
              <a:ext uri="{FF2B5EF4-FFF2-40B4-BE49-F238E27FC236}">
                <a16:creationId xmlns:a16="http://schemas.microsoft.com/office/drawing/2014/main" id="{118C345C-87B6-39A6-A293-5AE14E6D5DE4}"/>
              </a:ext>
            </a:extLst>
          </p:cNvPr>
          <p:cNvPicPr>
            <a:picLocks noChangeAspect="1"/>
          </p:cNvPicPr>
          <p:nvPr/>
        </p:nvPicPr>
        <p:blipFill>
          <a:blip r:embed="rId2"/>
          <a:stretch>
            <a:fillRect/>
          </a:stretch>
        </p:blipFill>
        <p:spPr>
          <a:xfrm>
            <a:off x="1027992" y="1347497"/>
            <a:ext cx="10136015" cy="4163006"/>
          </a:xfrm>
          <a:prstGeom prst="rect">
            <a:avLst/>
          </a:prstGeom>
        </p:spPr>
      </p:pic>
    </p:spTree>
    <p:extLst>
      <p:ext uri="{BB962C8B-B14F-4D97-AF65-F5344CB8AC3E}">
        <p14:creationId xmlns:p14="http://schemas.microsoft.com/office/powerpoint/2010/main" val="1619194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0A5C4-AF70-AF4E-AF03-325DDF2C837F}"/>
              </a:ext>
            </a:extLst>
          </p:cNvPr>
          <p:cNvSpPr>
            <a:spLocks noGrp="1"/>
          </p:cNvSpPr>
          <p:nvPr>
            <p:ph type="title"/>
          </p:nvPr>
        </p:nvSpPr>
        <p:spPr/>
        <p:txBody>
          <a:bodyPr/>
          <a:lstStyle/>
          <a:p>
            <a:r>
              <a:rPr lang="en-US"/>
              <a:t>Concat-Normal-Albedo</a:t>
            </a:r>
            <a:br>
              <a:rPr lang="en-US"/>
            </a:br>
            <a:endParaRPr lang="en-US"/>
          </a:p>
        </p:txBody>
      </p:sp>
      <p:sp>
        <p:nvSpPr>
          <p:cNvPr id="4" name="Slide Number Placeholder 3">
            <a:extLst>
              <a:ext uri="{FF2B5EF4-FFF2-40B4-BE49-F238E27FC236}">
                <a16:creationId xmlns:a16="http://schemas.microsoft.com/office/drawing/2014/main" id="{708AE53D-AE93-AD7E-F64E-5124422E7F4A}"/>
              </a:ext>
            </a:extLst>
          </p:cNvPr>
          <p:cNvSpPr>
            <a:spLocks noGrp="1"/>
          </p:cNvSpPr>
          <p:nvPr>
            <p:ph type="sldNum" sz="quarter" idx="12"/>
          </p:nvPr>
        </p:nvSpPr>
        <p:spPr/>
        <p:txBody>
          <a:bodyPr/>
          <a:lstStyle/>
          <a:p>
            <a:fld id="{9EA0BE3B-158A-4EDF-80DC-E394A0D1600F}" type="slidenum">
              <a:rPr lang="en-US" smtClean="0"/>
              <a:pPr/>
              <a:t>62</a:t>
            </a:fld>
            <a:endParaRPr lang="en-US"/>
          </a:p>
        </p:txBody>
      </p:sp>
      <p:pic>
        <p:nvPicPr>
          <p:cNvPr id="6" name="Picture 5">
            <a:extLst>
              <a:ext uri="{FF2B5EF4-FFF2-40B4-BE49-F238E27FC236}">
                <a16:creationId xmlns:a16="http://schemas.microsoft.com/office/drawing/2014/main" id="{948A4B89-04B7-D669-B692-264E881FA8E7}"/>
              </a:ext>
            </a:extLst>
          </p:cNvPr>
          <p:cNvPicPr>
            <a:picLocks noChangeAspect="1"/>
          </p:cNvPicPr>
          <p:nvPr/>
        </p:nvPicPr>
        <p:blipFill>
          <a:blip r:embed="rId2"/>
          <a:stretch>
            <a:fillRect/>
          </a:stretch>
        </p:blipFill>
        <p:spPr>
          <a:xfrm>
            <a:off x="1956810" y="1166497"/>
            <a:ext cx="8278380" cy="4525006"/>
          </a:xfrm>
          <a:prstGeom prst="rect">
            <a:avLst/>
          </a:prstGeom>
        </p:spPr>
      </p:pic>
    </p:spTree>
    <p:extLst>
      <p:ext uri="{BB962C8B-B14F-4D97-AF65-F5344CB8AC3E}">
        <p14:creationId xmlns:p14="http://schemas.microsoft.com/office/powerpoint/2010/main" val="466028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EA811-2A98-47E3-C9BD-474EDD3D3003}"/>
              </a:ext>
            </a:extLst>
          </p:cNvPr>
          <p:cNvSpPr>
            <a:spLocks noGrp="1"/>
          </p:cNvSpPr>
          <p:nvPr>
            <p:ph type="title"/>
          </p:nvPr>
        </p:nvSpPr>
        <p:spPr/>
        <p:txBody>
          <a:bodyPr/>
          <a:lstStyle/>
          <a:p>
            <a:r>
              <a:rPr lang="en-US"/>
              <a:t>Concat-Normalmap-Depthmap</a:t>
            </a:r>
            <a:br>
              <a:rPr lang="en-US"/>
            </a:br>
            <a:endParaRPr lang="en-US"/>
          </a:p>
        </p:txBody>
      </p:sp>
      <p:sp>
        <p:nvSpPr>
          <p:cNvPr id="4" name="Slide Number Placeholder 3">
            <a:extLst>
              <a:ext uri="{FF2B5EF4-FFF2-40B4-BE49-F238E27FC236}">
                <a16:creationId xmlns:a16="http://schemas.microsoft.com/office/drawing/2014/main" id="{CB05475D-FBBA-23DB-0474-EF42D17EE5B3}"/>
              </a:ext>
            </a:extLst>
          </p:cNvPr>
          <p:cNvSpPr>
            <a:spLocks noGrp="1"/>
          </p:cNvSpPr>
          <p:nvPr>
            <p:ph type="sldNum" sz="quarter" idx="12"/>
          </p:nvPr>
        </p:nvSpPr>
        <p:spPr/>
        <p:txBody>
          <a:bodyPr/>
          <a:lstStyle/>
          <a:p>
            <a:fld id="{9EA0BE3B-158A-4EDF-80DC-E394A0D1600F}" type="slidenum">
              <a:rPr lang="en-US" smtClean="0"/>
              <a:pPr/>
              <a:t>63</a:t>
            </a:fld>
            <a:endParaRPr lang="en-US"/>
          </a:p>
        </p:txBody>
      </p:sp>
      <p:pic>
        <p:nvPicPr>
          <p:cNvPr id="6" name="Picture 5">
            <a:extLst>
              <a:ext uri="{FF2B5EF4-FFF2-40B4-BE49-F238E27FC236}">
                <a16:creationId xmlns:a16="http://schemas.microsoft.com/office/drawing/2014/main" id="{23A18FF6-3F08-86BB-4D6B-B5180DD04744}"/>
              </a:ext>
            </a:extLst>
          </p:cNvPr>
          <p:cNvPicPr>
            <a:picLocks noChangeAspect="1"/>
          </p:cNvPicPr>
          <p:nvPr/>
        </p:nvPicPr>
        <p:blipFill>
          <a:blip r:embed="rId2"/>
          <a:stretch>
            <a:fillRect/>
          </a:stretch>
        </p:blipFill>
        <p:spPr>
          <a:xfrm>
            <a:off x="2233073" y="1280812"/>
            <a:ext cx="7725853" cy="4296375"/>
          </a:xfrm>
          <a:prstGeom prst="rect">
            <a:avLst/>
          </a:prstGeom>
        </p:spPr>
      </p:pic>
    </p:spTree>
    <p:extLst>
      <p:ext uri="{BB962C8B-B14F-4D97-AF65-F5344CB8AC3E}">
        <p14:creationId xmlns:p14="http://schemas.microsoft.com/office/powerpoint/2010/main" val="13823344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AEA41-261E-F183-6BD3-37C4158915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65096-2787-1431-3CAF-CE33219340E8}"/>
              </a:ext>
            </a:extLst>
          </p:cNvPr>
          <p:cNvSpPr>
            <a:spLocks noGrp="1"/>
          </p:cNvSpPr>
          <p:nvPr>
            <p:ph type="title"/>
          </p:nvPr>
        </p:nvSpPr>
        <p:spPr/>
        <p:txBody>
          <a:bodyPr/>
          <a:lstStyle/>
          <a:p>
            <a:r>
              <a:rPr lang="en-US"/>
              <a:t>Concat-Albedo-Depthmap</a:t>
            </a:r>
            <a:br>
              <a:rPr lang="en-US"/>
            </a:br>
            <a:endParaRPr lang="en-US"/>
          </a:p>
        </p:txBody>
      </p:sp>
      <p:sp>
        <p:nvSpPr>
          <p:cNvPr id="4" name="Slide Number Placeholder 3">
            <a:extLst>
              <a:ext uri="{FF2B5EF4-FFF2-40B4-BE49-F238E27FC236}">
                <a16:creationId xmlns:a16="http://schemas.microsoft.com/office/drawing/2014/main" id="{5CADF3BB-F8F2-6DFD-E945-2F3946BA7471}"/>
              </a:ext>
            </a:extLst>
          </p:cNvPr>
          <p:cNvSpPr>
            <a:spLocks noGrp="1"/>
          </p:cNvSpPr>
          <p:nvPr>
            <p:ph type="sldNum" sz="quarter" idx="12"/>
          </p:nvPr>
        </p:nvSpPr>
        <p:spPr/>
        <p:txBody>
          <a:bodyPr/>
          <a:lstStyle/>
          <a:p>
            <a:fld id="{9EA0BE3B-158A-4EDF-80DC-E394A0D1600F}" type="slidenum">
              <a:rPr lang="en-US" smtClean="0"/>
              <a:pPr/>
              <a:t>64</a:t>
            </a:fld>
            <a:endParaRPr lang="en-US"/>
          </a:p>
        </p:txBody>
      </p:sp>
      <p:pic>
        <p:nvPicPr>
          <p:cNvPr id="5" name="Picture 4">
            <a:extLst>
              <a:ext uri="{FF2B5EF4-FFF2-40B4-BE49-F238E27FC236}">
                <a16:creationId xmlns:a16="http://schemas.microsoft.com/office/drawing/2014/main" id="{A8635F42-662D-BD72-3A34-31C2CEE073F0}"/>
              </a:ext>
            </a:extLst>
          </p:cNvPr>
          <p:cNvPicPr>
            <a:picLocks noChangeAspect="1"/>
          </p:cNvPicPr>
          <p:nvPr/>
        </p:nvPicPr>
        <p:blipFill>
          <a:blip r:embed="rId2"/>
          <a:stretch>
            <a:fillRect/>
          </a:stretch>
        </p:blipFill>
        <p:spPr>
          <a:xfrm>
            <a:off x="1494783" y="1528497"/>
            <a:ext cx="9202434" cy="3801005"/>
          </a:xfrm>
          <a:prstGeom prst="rect">
            <a:avLst/>
          </a:prstGeom>
        </p:spPr>
      </p:pic>
    </p:spTree>
    <p:extLst>
      <p:ext uri="{BB962C8B-B14F-4D97-AF65-F5344CB8AC3E}">
        <p14:creationId xmlns:p14="http://schemas.microsoft.com/office/powerpoint/2010/main" val="1487614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33D49-C256-9342-9A02-C821BC3E4B64}"/>
              </a:ext>
            </a:extLst>
          </p:cNvPr>
          <p:cNvSpPr>
            <a:spLocks noGrp="1"/>
          </p:cNvSpPr>
          <p:nvPr>
            <p:ph type="title"/>
          </p:nvPr>
        </p:nvSpPr>
        <p:spPr/>
        <p:txBody>
          <a:bodyPr/>
          <a:lstStyle/>
          <a:p>
            <a:r>
              <a:rPr lang="en-US"/>
              <a:t>Concat - All</a:t>
            </a:r>
          </a:p>
        </p:txBody>
      </p:sp>
      <p:sp>
        <p:nvSpPr>
          <p:cNvPr id="4" name="Slide Number Placeholder 3">
            <a:extLst>
              <a:ext uri="{FF2B5EF4-FFF2-40B4-BE49-F238E27FC236}">
                <a16:creationId xmlns:a16="http://schemas.microsoft.com/office/drawing/2014/main" id="{32BBA8FA-15E2-CCC0-D01D-3C1A857D1173}"/>
              </a:ext>
            </a:extLst>
          </p:cNvPr>
          <p:cNvSpPr>
            <a:spLocks noGrp="1"/>
          </p:cNvSpPr>
          <p:nvPr>
            <p:ph type="sldNum" sz="quarter" idx="12"/>
          </p:nvPr>
        </p:nvSpPr>
        <p:spPr/>
        <p:txBody>
          <a:bodyPr/>
          <a:lstStyle/>
          <a:p>
            <a:fld id="{9EA0BE3B-158A-4EDF-80DC-E394A0D1600F}" type="slidenum">
              <a:rPr lang="en-US" smtClean="0"/>
              <a:pPr/>
              <a:t>65</a:t>
            </a:fld>
            <a:endParaRPr lang="en-US"/>
          </a:p>
        </p:txBody>
      </p:sp>
      <p:pic>
        <p:nvPicPr>
          <p:cNvPr id="6" name="Picture 5">
            <a:extLst>
              <a:ext uri="{FF2B5EF4-FFF2-40B4-BE49-F238E27FC236}">
                <a16:creationId xmlns:a16="http://schemas.microsoft.com/office/drawing/2014/main" id="{D0352981-2AB0-D3A3-A376-D66D24BFF0DC}"/>
              </a:ext>
            </a:extLst>
          </p:cNvPr>
          <p:cNvPicPr>
            <a:picLocks noChangeAspect="1"/>
          </p:cNvPicPr>
          <p:nvPr/>
        </p:nvPicPr>
        <p:blipFill>
          <a:blip r:embed="rId2"/>
          <a:stretch>
            <a:fillRect/>
          </a:stretch>
        </p:blipFill>
        <p:spPr>
          <a:xfrm>
            <a:off x="1561467" y="1252233"/>
            <a:ext cx="9069066" cy="4353533"/>
          </a:xfrm>
          <a:prstGeom prst="rect">
            <a:avLst/>
          </a:prstGeom>
        </p:spPr>
      </p:pic>
    </p:spTree>
    <p:extLst>
      <p:ext uri="{BB962C8B-B14F-4D97-AF65-F5344CB8AC3E}">
        <p14:creationId xmlns:p14="http://schemas.microsoft.com/office/powerpoint/2010/main" val="35865127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53A36-C6BF-8A3E-448D-409199762E3C}"/>
              </a:ext>
            </a:extLst>
          </p:cNvPr>
          <p:cNvSpPr>
            <a:spLocks noGrp="1"/>
          </p:cNvSpPr>
          <p:nvPr>
            <p:ph type="title"/>
          </p:nvPr>
        </p:nvSpPr>
        <p:spPr/>
        <p:txBody>
          <a:bodyPr/>
          <a:lstStyle/>
          <a:p>
            <a:r>
              <a:rPr lang="en-US"/>
              <a:t>Kết quả anh Lâm – AUC- Cosine</a:t>
            </a:r>
          </a:p>
        </p:txBody>
      </p:sp>
      <p:sp>
        <p:nvSpPr>
          <p:cNvPr id="4" name="Slide Number Placeholder 3">
            <a:extLst>
              <a:ext uri="{FF2B5EF4-FFF2-40B4-BE49-F238E27FC236}">
                <a16:creationId xmlns:a16="http://schemas.microsoft.com/office/drawing/2014/main" id="{490DB323-6573-BF90-55CF-B7F4382927F0}"/>
              </a:ext>
            </a:extLst>
          </p:cNvPr>
          <p:cNvSpPr>
            <a:spLocks noGrp="1"/>
          </p:cNvSpPr>
          <p:nvPr>
            <p:ph type="sldNum" sz="quarter" idx="12"/>
          </p:nvPr>
        </p:nvSpPr>
        <p:spPr/>
        <p:txBody>
          <a:bodyPr/>
          <a:lstStyle/>
          <a:p>
            <a:fld id="{9EA0BE3B-158A-4EDF-80DC-E394A0D1600F}" type="slidenum">
              <a:rPr lang="en-US" smtClean="0"/>
              <a:pPr/>
              <a:t>66</a:t>
            </a:fld>
            <a:endParaRPr lang="en-US"/>
          </a:p>
        </p:txBody>
      </p:sp>
      <p:grpSp>
        <p:nvGrpSpPr>
          <p:cNvPr id="12" name="Group 11">
            <a:extLst>
              <a:ext uri="{FF2B5EF4-FFF2-40B4-BE49-F238E27FC236}">
                <a16:creationId xmlns:a16="http://schemas.microsoft.com/office/drawing/2014/main" id="{D91A16A1-35F1-5E3A-58B3-5E0EBFA73CF0}"/>
              </a:ext>
            </a:extLst>
          </p:cNvPr>
          <p:cNvGrpSpPr/>
          <p:nvPr/>
        </p:nvGrpSpPr>
        <p:grpSpPr>
          <a:xfrm>
            <a:off x="922829" y="2505456"/>
            <a:ext cx="3310843" cy="2612946"/>
            <a:chOff x="854195" y="1383558"/>
            <a:chExt cx="4190272" cy="2962933"/>
          </a:xfrm>
        </p:grpSpPr>
        <p:pic>
          <p:nvPicPr>
            <p:cNvPr id="6" name="Picture 5">
              <a:extLst>
                <a:ext uri="{FF2B5EF4-FFF2-40B4-BE49-F238E27FC236}">
                  <a16:creationId xmlns:a16="http://schemas.microsoft.com/office/drawing/2014/main" id="{06ADC53D-1259-7ED3-91B6-89414A3FD782}"/>
                </a:ext>
              </a:extLst>
            </p:cNvPr>
            <p:cNvPicPr>
              <a:picLocks noChangeAspect="1"/>
            </p:cNvPicPr>
            <p:nvPr/>
          </p:nvPicPr>
          <p:blipFill>
            <a:blip r:embed="rId2"/>
            <a:stretch>
              <a:fillRect/>
            </a:stretch>
          </p:blipFill>
          <p:spPr>
            <a:xfrm>
              <a:off x="854195" y="1383558"/>
              <a:ext cx="4190272" cy="2778267"/>
            </a:xfrm>
            <a:prstGeom prst="rect">
              <a:avLst/>
            </a:prstGeom>
          </p:spPr>
        </p:pic>
        <p:sp>
          <p:nvSpPr>
            <p:cNvPr id="11" name="TextBox 10">
              <a:extLst>
                <a:ext uri="{FF2B5EF4-FFF2-40B4-BE49-F238E27FC236}">
                  <a16:creationId xmlns:a16="http://schemas.microsoft.com/office/drawing/2014/main" id="{09346E40-E214-A484-7F40-4F2ECB516D83}"/>
                </a:ext>
              </a:extLst>
            </p:cNvPr>
            <p:cNvSpPr txBox="1"/>
            <p:nvPr/>
          </p:nvSpPr>
          <p:spPr>
            <a:xfrm>
              <a:off x="1582303" y="3977159"/>
              <a:ext cx="2734056" cy="369332"/>
            </a:xfrm>
            <a:prstGeom prst="rect">
              <a:avLst/>
            </a:prstGeom>
            <a:noFill/>
          </p:spPr>
          <p:txBody>
            <a:bodyPr wrap="square" rtlCol="0">
              <a:spAutoFit/>
            </a:bodyPr>
            <a:lstStyle/>
            <a:p>
              <a:pPr algn="ctr"/>
              <a:r>
                <a:rPr lang="en-US"/>
                <a:t>Albedo</a:t>
              </a:r>
            </a:p>
          </p:txBody>
        </p:sp>
      </p:grpSp>
      <p:grpSp>
        <p:nvGrpSpPr>
          <p:cNvPr id="14" name="Group 13">
            <a:extLst>
              <a:ext uri="{FF2B5EF4-FFF2-40B4-BE49-F238E27FC236}">
                <a16:creationId xmlns:a16="http://schemas.microsoft.com/office/drawing/2014/main" id="{33A38476-3DBF-318D-755F-D2A74D9738F9}"/>
              </a:ext>
            </a:extLst>
          </p:cNvPr>
          <p:cNvGrpSpPr/>
          <p:nvPr/>
        </p:nvGrpSpPr>
        <p:grpSpPr>
          <a:xfrm>
            <a:off x="4475197" y="2493313"/>
            <a:ext cx="3900707" cy="2593352"/>
            <a:chOff x="6464808" y="2096790"/>
            <a:chExt cx="5052366" cy="3652521"/>
          </a:xfrm>
        </p:grpSpPr>
        <p:pic>
          <p:nvPicPr>
            <p:cNvPr id="8" name="Picture 7">
              <a:extLst>
                <a:ext uri="{FF2B5EF4-FFF2-40B4-BE49-F238E27FC236}">
                  <a16:creationId xmlns:a16="http://schemas.microsoft.com/office/drawing/2014/main" id="{2F2F4CC1-6F49-5BDC-F15E-414230C349E7}"/>
                </a:ext>
              </a:extLst>
            </p:cNvPr>
            <p:cNvPicPr>
              <a:picLocks noChangeAspect="1"/>
            </p:cNvPicPr>
            <p:nvPr/>
          </p:nvPicPr>
          <p:blipFill>
            <a:blip r:embed="rId3"/>
            <a:stretch>
              <a:fillRect/>
            </a:stretch>
          </p:blipFill>
          <p:spPr>
            <a:xfrm>
              <a:off x="6464808" y="2096790"/>
              <a:ext cx="5052366" cy="3115132"/>
            </a:xfrm>
            <a:prstGeom prst="rect">
              <a:avLst/>
            </a:prstGeom>
          </p:spPr>
        </p:pic>
        <p:sp>
          <p:nvSpPr>
            <p:cNvPr id="13" name="TextBox 12">
              <a:extLst>
                <a:ext uri="{FF2B5EF4-FFF2-40B4-BE49-F238E27FC236}">
                  <a16:creationId xmlns:a16="http://schemas.microsoft.com/office/drawing/2014/main" id="{F058DEF4-58AE-3F66-D846-5E00DE6AAEE2}"/>
                </a:ext>
              </a:extLst>
            </p:cNvPr>
            <p:cNvSpPr txBox="1"/>
            <p:nvPr/>
          </p:nvSpPr>
          <p:spPr>
            <a:xfrm>
              <a:off x="7939430" y="5379979"/>
              <a:ext cx="2103120" cy="369332"/>
            </a:xfrm>
            <a:prstGeom prst="rect">
              <a:avLst/>
            </a:prstGeom>
            <a:noFill/>
          </p:spPr>
          <p:txBody>
            <a:bodyPr wrap="square" rtlCol="0">
              <a:spAutoFit/>
            </a:bodyPr>
            <a:lstStyle/>
            <a:p>
              <a:pPr algn="ctr"/>
              <a:r>
                <a:rPr lang="en-US"/>
                <a:t>Normalmap</a:t>
              </a:r>
            </a:p>
          </p:txBody>
        </p:sp>
      </p:grpSp>
      <p:grpSp>
        <p:nvGrpSpPr>
          <p:cNvPr id="16" name="Group 15">
            <a:extLst>
              <a:ext uri="{FF2B5EF4-FFF2-40B4-BE49-F238E27FC236}">
                <a16:creationId xmlns:a16="http://schemas.microsoft.com/office/drawing/2014/main" id="{7209EE96-4D56-98A3-E63B-61F7118C7B22}"/>
              </a:ext>
            </a:extLst>
          </p:cNvPr>
          <p:cNvGrpSpPr/>
          <p:nvPr/>
        </p:nvGrpSpPr>
        <p:grpSpPr>
          <a:xfrm>
            <a:off x="8756469" y="2183978"/>
            <a:ext cx="2965296" cy="3064520"/>
            <a:chOff x="3663535" y="2170700"/>
            <a:chExt cx="4127316" cy="4064299"/>
          </a:xfrm>
        </p:grpSpPr>
        <p:pic>
          <p:nvPicPr>
            <p:cNvPr id="10" name="Picture 9">
              <a:extLst>
                <a:ext uri="{FF2B5EF4-FFF2-40B4-BE49-F238E27FC236}">
                  <a16:creationId xmlns:a16="http://schemas.microsoft.com/office/drawing/2014/main" id="{DA8CEC2D-ECE4-ED71-5D88-1A7493CCE249}"/>
                </a:ext>
              </a:extLst>
            </p:cNvPr>
            <p:cNvPicPr>
              <a:picLocks noChangeAspect="1"/>
            </p:cNvPicPr>
            <p:nvPr/>
          </p:nvPicPr>
          <p:blipFill>
            <a:blip r:embed="rId4"/>
            <a:stretch>
              <a:fillRect/>
            </a:stretch>
          </p:blipFill>
          <p:spPr>
            <a:xfrm>
              <a:off x="3663535" y="2170700"/>
              <a:ext cx="4127316" cy="3723947"/>
            </a:xfrm>
            <a:prstGeom prst="rect">
              <a:avLst/>
            </a:prstGeom>
          </p:spPr>
        </p:pic>
        <p:sp>
          <p:nvSpPr>
            <p:cNvPr id="15" name="TextBox 14">
              <a:extLst>
                <a:ext uri="{FF2B5EF4-FFF2-40B4-BE49-F238E27FC236}">
                  <a16:creationId xmlns:a16="http://schemas.microsoft.com/office/drawing/2014/main" id="{726EB407-D7F5-2CE1-542A-F9D8EFC742E9}"/>
                </a:ext>
              </a:extLst>
            </p:cNvPr>
            <p:cNvSpPr txBox="1"/>
            <p:nvPr/>
          </p:nvSpPr>
          <p:spPr>
            <a:xfrm>
              <a:off x="4675633" y="5865667"/>
              <a:ext cx="2103120" cy="369332"/>
            </a:xfrm>
            <a:prstGeom prst="rect">
              <a:avLst/>
            </a:prstGeom>
            <a:noFill/>
          </p:spPr>
          <p:txBody>
            <a:bodyPr wrap="square" rtlCol="0">
              <a:spAutoFit/>
            </a:bodyPr>
            <a:lstStyle/>
            <a:p>
              <a:pPr algn="ctr"/>
              <a:r>
                <a:rPr lang="en-US"/>
                <a:t>Concat</a:t>
              </a:r>
            </a:p>
          </p:txBody>
        </p:sp>
      </p:grpSp>
    </p:spTree>
    <p:extLst>
      <p:ext uri="{BB962C8B-B14F-4D97-AF65-F5344CB8AC3E}">
        <p14:creationId xmlns:p14="http://schemas.microsoft.com/office/powerpoint/2010/main" val="27887724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D032B-3305-18E6-84CD-A67433921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E08DD7-0363-B243-E7A9-B85B124BDB19}"/>
              </a:ext>
            </a:extLst>
          </p:cNvPr>
          <p:cNvSpPr>
            <a:spLocks noGrp="1"/>
          </p:cNvSpPr>
          <p:nvPr>
            <p:ph type="title"/>
          </p:nvPr>
        </p:nvSpPr>
        <p:spPr/>
        <p:txBody>
          <a:bodyPr/>
          <a:lstStyle/>
          <a:p>
            <a:r>
              <a:rPr lang="en-US"/>
              <a:t>Kết quả anh Lâm – AUC - Euclidean</a:t>
            </a:r>
          </a:p>
        </p:txBody>
      </p:sp>
      <p:sp>
        <p:nvSpPr>
          <p:cNvPr id="4" name="Slide Number Placeholder 3">
            <a:extLst>
              <a:ext uri="{FF2B5EF4-FFF2-40B4-BE49-F238E27FC236}">
                <a16:creationId xmlns:a16="http://schemas.microsoft.com/office/drawing/2014/main" id="{1E77C2D2-1470-7EA2-3B1C-8A4923D4C7CA}"/>
              </a:ext>
            </a:extLst>
          </p:cNvPr>
          <p:cNvSpPr>
            <a:spLocks noGrp="1"/>
          </p:cNvSpPr>
          <p:nvPr>
            <p:ph type="sldNum" sz="quarter" idx="12"/>
          </p:nvPr>
        </p:nvSpPr>
        <p:spPr/>
        <p:txBody>
          <a:bodyPr/>
          <a:lstStyle/>
          <a:p>
            <a:fld id="{9EA0BE3B-158A-4EDF-80DC-E394A0D1600F}" type="slidenum">
              <a:rPr lang="en-US" smtClean="0"/>
              <a:pPr/>
              <a:t>67</a:t>
            </a:fld>
            <a:endParaRPr lang="en-US"/>
          </a:p>
        </p:txBody>
      </p:sp>
      <p:pic>
        <p:nvPicPr>
          <p:cNvPr id="9" name="Picture 8">
            <a:extLst>
              <a:ext uri="{FF2B5EF4-FFF2-40B4-BE49-F238E27FC236}">
                <a16:creationId xmlns:a16="http://schemas.microsoft.com/office/drawing/2014/main" id="{ABF810F2-AC39-C5BA-0AEB-DDE23F4BC5FA}"/>
              </a:ext>
            </a:extLst>
          </p:cNvPr>
          <p:cNvPicPr>
            <a:picLocks noChangeAspect="1"/>
          </p:cNvPicPr>
          <p:nvPr/>
        </p:nvPicPr>
        <p:blipFill>
          <a:blip r:embed="rId2"/>
          <a:stretch>
            <a:fillRect/>
          </a:stretch>
        </p:blipFill>
        <p:spPr>
          <a:xfrm>
            <a:off x="244193" y="2459578"/>
            <a:ext cx="3946096" cy="2452279"/>
          </a:xfrm>
          <a:prstGeom prst="rect">
            <a:avLst/>
          </a:prstGeom>
        </p:spPr>
      </p:pic>
      <p:pic>
        <p:nvPicPr>
          <p:cNvPr id="11" name="Picture 10">
            <a:extLst>
              <a:ext uri="{FF2B5EF4-FFF2-40B4-BE49-F238E27FC236}">
                <a16:creationId xmlns:a16="http://schemas.microsoft.com/office/drawing/2014/main" id="{73B185BA-AA78-7DB2-213D-6CFB4086B422}"/>
              </a:ext>
            </a:extLst>
          </p:cNvPr>
          <p:cNvPicPr>
            <a:picLocks noChangeAspect="1"/>
          </p:cNvPicPr>
          <p:nvPr/>
        </p:nvPicPr>
        <p:blipFill>
          <a:blip r:embed="rId3"/>
          <a:stretch>
            <a:fillRect/>
          </a:stretch>
        </p:blipFill>
        <p:spPr>
          <a:xfrm>
            <a:off x="4190289" y="2342411"/>
            <a:ext cx="4321102" cy="2686612"/>
          </a:xfrm>
          <a:prstGeom prst="rect">
            <a:avLst/>
          </a:prstGeom>
        </p:spPr>
      </p:pic>
      <p:pic>
        <p:nvPicPr>
          <p:cNvPr id="13" name="Picture 12">
            <a:extLst>
              <a:ext uri="{FF2B5EF4-FFF2-40B4-BE49-F238E27FC236}">
                <a16:creationId xmlns:a16="http://schemas.microsoft.com/office/drawing/2014/main" id="{B0EA7E8E-214C-3D02-F95F-74F50D571AD5}"/>
              </a:ext>
            </a:extLst>
          </p:cNvPr>
          <p:cNvPicPr>
            <a:picLocks noChangeAspect="1"/>
          </p:cNvPicPr>
          <p:nvPr/>
        </p:nvPicPr>
        <p:blipFill>
          <a:blip r:embed="rId4"/>
          <a:stretch>
            <a:fillRect/>
          </a:stretch>
        </p:blipFill>
        <p:spPr>
          <a:xfrm>
            <a:off x="8383702" y="2240811"/>
            <a:ext cx="3564105" cy="3040705"/>
          </a:xfrm>
          <a:prstGeom prst="rect">
            <a:avLst/>
          </a:prstGeom>
        </p:spPr>
      </p:pic>
      <p:sp>
        <p:nvSpPr>
          <p:cNvPr id="14" name="TextBox 13">
            <a:extLst>
              <a:ext uri="{FF2B5EF4-FFF2-40B4-BE49-F238E27FC236}">
                <a16:creationId xmlns:a16="http://schemas.microsoft.com/office/drawing/2014/main" id="{5B7FE43B-63DB-412E-A431-D8EA7EAF52E9}"/>
              </a:ext>
            </a:extLst>
          </p:cNvPr>
          <p:cNvSpPr txBox="1"/>
          <p:nvPr/>
        </p:nvSpPr>
        <p:spPr>
          <a:xfrm>
            <a:off x="1137116" y="5118663"/>
            <a:ext cx="2160249" cy="325706"/>
          </a:xfrm>
          <a:prstGeom prst="rect">
            <a:avLst/>
          </a:prstGeom>
          <a:noFill/>
        </p:spPr>
        <p:txBody>
          <a:bodyPr wrap="square" rtlCol="0">
            <a:spAutoFit/>
          </a:bodyPr>
          <a:lstStyle/>
          <a:p>
            <a:pPr algn="ctr"/>
            <a:r>
              <a:rPr lang="en-US"/>
              <a:t>Albedo</a:t>
            </a:r>
          </a:p>
        </p:txBody>
      </p:sp>
      <p:sp>
        <p:nvSpPr>
          <p:cNvPr id="15" name="TextBox 14">
            <a:extLst>
              <a:ext uri="{FF2B5EF4-FFF2-40B4-BE49-F238E27FC236}">
                <a16:creationId xmlns:a16="http://schemas.microsoft.com/office/drawing/2014/main" id="{E3225CC0-D01D-C0DB-4A29-B3E06B73B1D2}"/>
              </a:ext>
            </a:extLst>
          </p:cNvPr>
          <p:cNvSpPr txBox="1"/>
          <p:nvPr/>
        </p:nvSpPr>
        <p:spPr>
          <a:xfrm>
            <a:off x="5284137" y="5130623"/>
            <a:ext cx="1623725" cy="262232"/>
          </a:xfrm>
          <a:prstGeom prst="rect">
            <a:avLst/>
          </a:prstGeom>
          <a:noFill/>
        </p:spPr>
        <p:txBody>
          <a:bodyPr wrap="square" rtlCol="0">
            <a:spAutoFit/>
          </a:bodyPr>
          <a:lstStyle/>
          <a:p>
            <a:pPr algn="ctr"/>
            <a:r>
              <a:rPr lang="en-US"/>
              <a:t>Normalmap</a:t>
            </a:r>
          </a:p>
        </p:txBody>
      </p:sp>
      <p:sp>
        <p:nvSpPr>
          <p:cNvPr id="16" name="TextBox 15">
            <a:extLst>
              <a:ext uri="{FF2B5EF4-FFF2-40B4-BE49-F238E27FC236}">
                <a16:creationId xmlns:a16="http://schemas.microsoft.com/office/drawing/2014/main" id="{C14BEF84-4D3F-9D73-DC3B-A381F85A5D52}"/>
              </a:ext>
            </a:extLst>
          </p:cNvPr>
          <p:cNvSpPr txBox="1"/>
          <p:nvPr/>
        </p:nvSpPr>
        <p:spPr>
          <a:xfrm>
            <a:off x="9410254" y="5165889"/>
            <a:ext cx="1511000" cy="278480"/>
          </a:xfrm>
          <a:prstGeom prst="rect">
            <a:avLst/>
          </a:prstGeom>
          <a:noFill/>
        </p:spPr>
        <p:txBody>
          <a:bodyPr wrap="square" rtlCol="0">
            <a:spAutoFit/>
          </a:bodyPr>
          <a:lstStyle/>
          <a:p>
            <a:pPr algn="ctr"/>
            <a:r>
              <a:rPr lang="en-US"/>
              <a:t>Concat</a:t>
            </a:r>
          </a:p>
        </p:txBody>
      </p:sp>
    </p:spTree>
    <p:extLst>
      <p:ext uri="{BB962C8B-B14F-4D97-AF65-F5344CB8AC3E}">
        <p14:creationId xmlns:p14="http://schemas.microsoft.com/office/powerpoint/2010/main" val="34424559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B63B4-62B6-C348-4CD6-2BFF29724B22}"/>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955213F3-B879-38ED-8444-B49F366DCD41}"/>
              </a:ext>
            </a:extLst>
          </p:cNvPr>
          <p:cNvSpPr txBox="1">
            <a:spLocks/>
          </p:cNvSpPr>
          <p:nvPr/>
        </p:nvSpPr>
        <p:spPr>
          <a:xfrm>
            <a:off x="4605658" y="2614304"/>
            <a:ext cx="7376349" cy="1629391"/>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Kết quả so sánh với ảnh Lâm</a:t>
            </a:r>
          </a:p>
        </p:txBody>
      </p:sp>
      <p:sp>
        <p:nvSpPr>
          <p:cNvPr id="3" name="Slide Number Placeholder 2">
            <a:extLst>
              <a:ext uri="{FF2B5EF4-FFF2-40B4-BE49-F238E27FC236}">
                <a16:creationId xmlns:a16="http://schemas.microsoft.com/office/drawing/2014/main" id="{E6FA0542-66B8-E188-172B-CD2EF7A56CCE}"/>
              </a:ext>
            </a:extLst>
          </p:cNvPr>
          <p:cNvSpPr>
            <a:spLocks noGrp="1"/>
          </p:cNvSpPr>
          <p:nvPr>
            <p:ph type="sldNum" sz="quarter" idx="12"/>
          </p:nvPr>
        </p:nvSpPr>
        <p:spPr/>
        <p:txBody>
          <a:bodyPr/>
          <a:lstStyle/>
          <a:p>
            <a:fld id="{9EA0BE3B-158A-4EDF-80DC-E394A0D1600F}" type="slidenum">
              <a:rPr lang="en-US" smtClean="0"/>
              <a:pPr/>
              <a:t>68</a:t>
            </a:fld>
            <a:endParaRPr lang="en-US"/>
          </a:p>
        </p:txBody>
      </p:sp>
    </p:spTree>
    <p:extLst>
      <p:ext uri="{BB962C8B-B14F-4D97-AF65-F5344CB8AC3E}">
        <p14:creationId xmlns:p14="http://schemas.microsoft.com/office/powerpoint/2010/main" val="34504053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15F1-AFF4-FC2C-2998-38015F3D9099}"/>
              </a:ext>
            </a:extLst>
          </p:cNvPr>
          <p:cNvSpPr>
            <a:spLocks noGrp="1"/>
          </p:cNvSpPr>
          <p:nvPr>
            <p:ph type="title"/>
          </p:nvPr>
        </p:nvSpPr>
        <p:spPr/>
        <p:txBody>
          <a:bodyPr/>
          <a:lstStyle/>
          <a:p>
            <a:r>
              <a:rPr lang="en-US"/>
              <a:t>Kết quả so sánh Lâm vs Hoàng</a:t>
            </a:r>
          </a:p>
        </p:txBody>
      </p:sp>
      <p:sp>
        <p:nvSpPr>
          <p:cNvPr id="4" name="Slide Number Placeholder 3">
            <a:extLst>
              <a:ext uri="{FF2B5EF4-FFF2-40B4-BE49-F238E27FC236}">
                <a16:creationId xmlns:a16="http://schemas.microsoft.com/office/drawing/2014/main" id="{C49CF325-AE38-BB58-EF5C-3D8F1CDF4AB7}"/>
              </a:ext>
            </a:extLst>
          </p:cNvPr>
          <p:cNvSpPr>
            <a:spLocks noGrp="1"/>
          </p:cNvSpPr>
          <p:nvPr>
            <p:ph type="sldNum" sz="quarter" idx="12"/>
          </p:nvPr>
        </p:nvSpPr>
        <p:spPr/>
        <p:txBody>
          <a:bodyPr/>
          <a:lstStyle/>
          <a:p>
            <a:fld id="{9EA0BE3B-158A-4EDF-80DC-E394A0D1600F}" type="slidenum">
              <a:rPr lang="en-US" smtClean="0"/>
              <a:pPr/>
              <a:t>69</a:t>
            </a:fld>
            <a:endParaRPr lang="en-US"/>
          </a:p>
        </p:txBody>
      </p:sp>
      <p:graphicFrame>
        <p:nvGraphicFramePr>
          <p:cNvPr id="5" name="Table 4">
            <a:extLst>
              <a:ext uri="{FF2B5EF4-FFF2-40B4-BE49-F238E27FC236}">
                <a16:creationId xmlns:a16="http://schemas.microsoft.com/office/drawing/2014/main" id="{65068FF1-72F8-4513-BD1E-92C18811104E}"/>
              </a:ext>
            </a:extLst>
          </p:cNvPr>
          <p:cNvGraphicFramePr>
            <a:graphicFrameLocks noGrp="1"/>
          </p:cNvGraphicFramePr>
          <p:nvPr>
            <p:extLst>
              <p:ext uri="{D42A27DB-BD31-4B8C-83A1-F6EECF244321}">
                <p14:modId xmlns:p14="http://schemas.microsoft.com/office/powerpoint/2010/main" val="3411570400"/>
              </p:ext>
            </p:extLst>
          </p:nvPr>
        </p:nvGraphicFramePr>
        <p:xfrm>
          <a:off x="5722068" y="1102868"/>
          <a:ext cx="6231536" cy="3390392"/>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33099451"/>
                    </a:ext>
                  </a:extLst>
                </a:gridCol>
                <a:gridCol w="1611107">
                  <a:extLst>
                    <a:ext uri="{9D8B030D-6E8A-4147-A177-3AD203B41FA5}">
                      <a16:colId xmlns:a16="http://schemas.microsoft.com/office/drawing/2014/main" val="2936813474"/>
                    </a:ext>
                  </a:extLst>
                </a:gridCol>
                <a:gridCol w="1911096">
                  <a:extLst>
                    <a:ext uri="{9D8B030D-6E8A-4147-A177-3AD203B41FA5}">
                      <a16:colId xmlns:a16="http://schemas.microsoft.com/office/drawing/2014/main" val="1233627166"/>
                    </a:ext>
                  </a:extLst>
                </a:gridCol>
              </a:tblGrid>
              <a:tr h="423672">
                <a:tc>
                  <a:txBody>
                    <a:bodyPr/>
                    <a:lstStyle/>
                    <a:p>
                      <a:endParaRPr lang="en-US"/>
                    </a:p>
                  </a:txBody>
                  <a:tcPr/>
                </a:tc>
                <a:tc>
                  <a:txBody>
                    <a:bodyPr/>
                    <a:lstStyle/>
                    <a:p>
                      <a:pPr algn="ctr"/>
                      <a:r>
                        <a:rPr lang="en-US"/>
                        <a:t>AUC_COSIN</a:t>
                      </a:r>
                    </a:p>
                  </a:txBody>
                  <a:tcPr/>
                </a:tc>
                <a:tc>
                  <a:txBody>
                    <a:bodyPr/>
                    <a:lstStyle/>
                    <a:p>
                      <a:pPr algn="ctr"/>
                      <a:r>
                        <a:rPr lang="en-US"/>
                        <a:t>AUC_EUCLIDEAN</a:t>
                      </a:r>
                    </a:p>
                  </a:txBody>
                  <a:tcPr/>
                </a:tc>
                <a:extLst>
                  <a:ext uri="{0D108BD9-81ED-4DB2-BD59-A6C34878D82A}">
                    <a16:rowId xmlns:a16="http://schemas.microsoft.com/office/drawing/2014/main" val="874894678"/>
                  </a:ext>
                </a:extLst>
              </a:tr>
              <a:tr h="370840">
                <a:tc>
                  <a:txBody>
                    <a:bodyPr/>
                    <a:lstStyle/>
                    <a:p>
                      <a:pPr algn="ctr"/>
                      <a:r>
                        <a:rPr lang="en-US"/>
                        <a:t>Normalmap iresnet 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0.9386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0.9394</a:t>
                      </a:r>
                    </a:p>
                  </a:txBody>
                  <a:tcPr/>
                </a:tc>
                <a:extLst>
                  <a:ext uri="{0D108BD9-81ED-4DB2-BD59-A6C34878D82A}">
                    <a16:rowId xmlns:a16="http://schemas.microsoft.com/office/drawing/2014/main" val="1088319853"/>
                  </a:ext>
                </a:extLst>
              </a:tr>
              <a:tr h="370840">
                <a:tc>
                  <a:txBody>
                    <a:bodyPr/>
                    <a:lstStyle/>
                    <a:p>
                      <a:pPr algn="ctr"/>
                      <a:r>
                        <a:rPr lang="en-US"/>
                        <a:t>Albedo iresnet 18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0.9580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0.9575</a:t>
                      </a:r>
                    </a:p>
                  </a:txBody>
                  <a:tcPr/>
                </a:tc>
                <a:extLst>
                  <a:ext uri="{0D108BD9-81ED-4DB2-BD59-A6C34878D82A}">
                    <a16:rowId xmlns:a16="http://schemas.microsoft.com/office/drawing/2014/main" val="3500652995"/>
                  </a:ext>
                </a:extLst>
              </a:tr>
              <a:tr h="370840">
                <a:tc>
                  <a:txBody>
                    <a:bodyPr/>
                    <a:lstStyle/>
                    <a:p>
                      <a:pPr algn="ctr"/>
                      <a:r>
                        <a:rPr lang="en-US"/>
                        <a:t>Depthmap iresnet 34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0.8491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0.8825</a:t>
                      </a:r>
                    </a:p>
                  </a:txBody>
                  <a:tcPr/>
                </a:tc>
                <a:extLst>
                  <a:ext uri="{0D108BD9-81ED-4DB2-BD59-A6C34878D82A}">
                    <a16:rowId xmlns:a16="http://schemas.microsoft.com/office/drawing/2014/main" val="2827506447"/>
                  </a:ext>
                </a:extLst>
              </a:tr>
              <a:tr h="370840">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4068006875"/>
                  </a:ext>
                </a:extLst>
              </a:tr>
              <a:tr h="370840">
                <a:tc>
                  <a:txBody>
                    <a:bodyPr/>
                    <a:lstStyle/>
                    <a:p>
                      <a:pPr algn="ctr"/>
                      <a:r>
                        <a:rPr lang="en-US"/>
                        <a:t>Normalmap vs Albedo</a:t>
                      </a:r>
                    </a:p>
                  </a:txBody>
                  <a:tcPr/>
                </a:tc>
                <a:tc>
                  <a:txBody>
                    <a:bodyPr/>
                    <a:lstStyle/>
                    <a:p>
                      <a:pPr algn="ctr"/>
                      <a:r>
                        <a:rPr lang="en-US"/>
                        <a:t>0.9700</a:t>
                      </a:r>
                    </a:p>
                  </a:txBody>
                  <a:tcPr/>
                </a:tc>
                <a:tc>
                  <a:txBody>
                    <a:bodyPr/>
                    <a:lstStyle/>
                    <a:p>
                      <a:pPr algn="ctr"/>
                      <a:r>
                        <a:rPr lang="en-US"/>
                        <a:t>0.9742</a:t>
                      </a:r>
                    </a:p>
                  </a:txBody>
                  <a:tcPr/>
                </a:tc>
                <a:extLst>
                  <a:ext uri="{0D108BD9-81ED-4DB2-BD59-A6C34878D82A}">
                    <a16:rowId xmlns:a16="http://schemas.microsoft.com/office/drawing/2014/main" val="201604673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Normalmap vs Depthmap</a:t>
                      </a:r>
                    </a:p>
                  </a:txBody>
                  <a:tcPr/>
                </a:tc>
                <a:tc>
                  <a:txBody>
                    <a:bodyPr/>
                    <a:lstStyle/>
                    <a:p>
                      <a:pPr algn="ctr"/>
                      <a:r>
                        <a:rPr lang="en-US"/>
                        <a:t>0.9395</a:t>
                      </a:r>
                    </a:p>
                  </a:txBody>
                  <a:tcPr/>
                </a:tc>
                <a:tc>
                  <a:txBody>
                    <a:bodyPr/>
                    <a:lstStyle/>
                    <a:p>
                      <a:pPr algn="ctr"/>
                      <a:r>
                        <a:rPr lang="en-US"/>
                        <a:t>0.9518</a:t>
                      </a:r>
                    </a:p>
                  </a:txBody>
                  <a:tcPr/>
                </a:tc>
                <a:extLst>
                  <a:ext uri="{0D108BD9-81ED-4DB2-BD59-A6C34878D82A}">
                    <a16:rowId xmlns:a16="http://schemas.microsoft.com/office/drawing/2014/main" val="1374963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Albedo vs Depthmap</a:t>
                      </a:r>
                    </a:p>
                  </a:txBody>
                  <a:tcPr/>
                </a:tc>
                <a:tc>
                  <a:txBody>
                    <a:bodyPr/>
                    <a:lstStyle/>
                    <a:p>
                      <a:pPr algn="ctr"/>
                      <a:r>
                        <a:rPr lang="en-US"/>
                        <a:t>0.9608</a:t>
                      </a:r>
                    </a:p>
                  </a:txBody>
                  <a:tcPr/>
                </a:tc>
                <a:tc>
                  <a:txBody>
                    <a:bodyPr/>
                    <a:lstStyle/>
                    <a:p>
                      <a:pPr algn="ctr"/>
                      <a:r>
                        <a:rPr lang="en-US"/>
                        <a:t>0.9704</a:t>
                      </a:r>
                    </a:p>
                  </a:txBody>
                  <a:tcPr/>
                </a:tc>
                <a:extLst>
                  <a:ext uri="{0D108BD9-81ED-4DB2-BD59-A6C34878D82A}">
                    <a16:rowId xmlns:a16="http://schemas.microsoft.com/office/drawing/2014/main" val="419340355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All</a:t>
                      </a:r>
                    </a:p>
                  </a:txBody>
                  <a:tcPr/>
                </a:tc>
                <a:tc>
                  <a:txBody>
                    <a:bodyPr/>
                    <a:lstStyle/>
                    <a:p>
                      <a:pPr algn="ctr"/>
                      <a:r>
                        <a:rPr lang="en-US">
                          <a:solidFill>
                            <a:srgbClr val="FF0000"/>
                          </a:solidFill>
                        </a:rPr>
                        <a:t>0.9737</a:t>
                      </a:r>
                    </a:p>
                  </a:txBody>
                  <a:tcPr/>
                </a:tc>
                <a:tc>
                  <a:txBody>
                    <a:bodyPr/>
                    <a:lstStyle/>
                    <a:p>
                      <a:pPr algn="ctr"/>
                      <a:r>
                        <a:rPr lang="en-US">
                          <a:solidFill>
                            <a:srgbClr val="FF0000"/>
                          </a:solidFill>
                        </a:rPr>
                        <a:t>0.9745</a:t>
                      </a:r>
                    </a:p>
                  </a:txBody>
                  <a:tcPr/>
                </a:tc>
                <a:extLst>
                  <a:ext uri="{0D108BD9-81ED-4DB2-BD59-A6C34878D82A}">
                    <a16:rowId xmlns:a16="http://schemas.microsoft.com/office/drawing/2014/main" val="3073810674"/>
                  </a:ext>
                </a:extLst>
              </a:tr>
            </a:tbl>
          </a:graphicData>
        </a:graphic>
      </p:graphicFrame>
      <p:graphicFrame>
        <p:nvGraphicFramePr>
          <p:cNvPr id="6" name="Table 5">
            <a:extLst>
              <a:ext uri="{FF2B5EF4-FFF2-40B4-BE49-F238E27FC236}">
                <a16:creationId xmlns:a16="http://schemas.microsoft.com/office/drawing/2014/main" id="{EE14CA9D-F95A-25B7-CC65-0CCC4D12D345}"/>
              </a:ext>
            </a:extLst>
          </p:cNvPr>
          <p:cNvGraphicFramePr>
            <a:graphicFrameLocks noGrp="1"/>
          </p:cNvGraphicFramePr>
          <p:nvPr>
            <p:extLst>
              <p:ext uri="{D42A27DB-BD31-4B8C-83A1-F6EECF244321}">
                <p14:modId xmlns:p14="http://schemas.microsoft.com/office/powerpoint/2010/main" val="3285087884"/>
              </p:ext>
            </p:extLst>
          </p:nvPr>
        </p:nvGraphicFramePr>
        <p:xfrm>
          <a:off x="101556" y="2029968"/>
          <a:ext cx="5492496" cy="1536192"/>
        </p:xfrm>
        <a:graphic>
          <a:graphicData uri="http://schemas.openxmlformats.org/drawingml/2006/table">
            <a:tbl>
              <a:tblPr firstRow="1" bandRow="1">
                <a:tableStyleId>{5C22544A-7EE6-4342-B048-85BDC9FD1C3A}</a:tableStyleId>
              </a:tblPr>
              <a:tblGrid>
                <a:gridCol w="2255520">
                  <a:extLst>
                    <a:ext uri="{9D8B030D-6E8A-4147-A177-3AD203B41FA5}">
                      <a16:colId xmlns:a16="http://schemas.microsoft.com/office/drawing/2014/main" val="3633099451"/>
                    </a:ext>
                  </a:extLst>
                </a:gridCol>
                <a:gridCol w="1344168">
                  <a:extLst>
                    <a:ext uri="{9D8B030D-6E8A-4147-A177-3AD203B41FA5}">
                      <a16:colId xmlns:a16="http://schemas.microsoft.com/office/drawing/2014/main" val="2936813474"/>
                    </a:ext>
                  </a:extLst>
                </a:gridCol>
                <a:gridCol w="1892808">
                  <a:extLst>
                    <a:ext uri="{9D8B030D-6E8A-4147-A177-3AD203B41FA5}">
                      <a16:colId xmlns:a16="http://schemas.microsoft.com/office/drawing/2014/main" val="1233627166"/>
                    </a:ext>
                  </a:extLst>
                </a:gridCol>
              </a:tblGrid>
              <a:tr h="423672">
                <a:tc>
                  <a:txBody>
                    <a:bodyPr/>
                    <a:lstStyle/>
                    <a:p>
                      <a:endParaRPr lang="en-US"/>
                    </a:p>
                  </a:txBody>
                  <a:tcPr/>
                </a:tc>
                <a:tc>
                  <a:txBody>
                    <a:bodyPr/>
                    <a:lstStyle/>
                    <a:p>
                      <a:pPr algn="ctr"/>
                      <a:r>
                        <a:rPr lang="en-US"/>
                        <a:t>AUC_COSIN</a:t>
                      </a:r>
                    </a:p>
                  </a:txBody>
                  <a:tcPr/>
                </a:tc>
                <a:tc>
                  <a:txBody>
                    <a:bodyPr/>
                    <a:lstStyle/>
                    <a:p>
                      <a:pPr algn="ctr"/>
                      <a:r>
                        <a:rPr lang="en-US"/>
                        <a:t>AUC_EUCLIDEAN</a:t>
                      </a:r>
                    </a:p>
                  </a:txBody>
                  <a:tcPr/>
                </a:tc>
                <a:extLst>
                  <a:ext uri="{0D108BD9-81ED-4DB2-BD59-A6C34878D82A}">
                    <a16:rowId xmlns:a16="http://schemas.microsoft.com/office/drawing/2014/main" val="874894678"/>
                  </a:ext>
                </a:extLst>
              </a:tr>
              <a:tr h="370840">
                <a:tc>
                  <a:txBody>
                    <a:bodyPr/>
                    <a:lstStyle/>
                    <a:p>
                      <a:pPr algn="ctr"/>
                      <a:r>
                        <a:rPr lang="en-US"/>
                        <a:t>Normalmap</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0.8976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0.9171</a:t>
                      </a:r>
                    </a:p>
                  </a:txBody>
                  <a:tcPr/>
                </a:tc>
                <a:extLst>
                  <a:ext uri="{0D108BD9-81ED-4DB2-BD59-A6C34878D82A}">
                    <a16:rowId xmlns:a16="http://schemas.microsoft.com/office/drawing/2014/main" val="1088319853"/>
                  </a:ext>
                </a:extLst>
              </a:tr>
              <a:tr h="370840">
                <a:tc>
                  <a:txBody>
                    <a:bodyPr/>
                    <a:lstStyle/>
                    <a:p>
                      <a:pPr algn="ctr"/>
                      <a:r>
                        <a:rPr lang="en-US"/>
                        <a:t>Albedo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FF0000"/>
                          </a:solidFill>
                        </a:rPr>
                        <a:t>0.9485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FF0000"/>
                          </a:solidFill>
                        </a:rPr>
                        <a:t>0.9502</a:t>
                      </a:r>
                    </a:p>
                  </a:txBody>
                  <a:tcPr/>
                </a:tc>
                <a:extLst>
                  <a:ext uri="{0D108BD9-81ED-4DB2-BD59-A6C34878D82A}">
                    <a16:rowId xmlns:a16="http://schemas.microsoft.com/office/drawing/2014/main" val="3500652995"/>
                  </a:ext>
                </a:extLst>
              </a:tr>
              <a:tr h="370840">
                <a:tc>
                  <a:txBody>
                    <a:bodyPr/>
                    <a:lstStyle/>
                    <a:p>
                      <a:pPr algn="ctr"/>
                      <a:r>
                        <a:rPr lang="en-US"/>
                        <a:t>Normalmap vs Albedo</a:t>
                      </a:r>
                    </a:p>
                  </a:txBody>
                  <a:tcPr/>
                </a:tc>
                <a:tc>
                  <a:txBody>
                    <a:bodyPr/>
                    <a:lstStyle/>
                    <a:p>
                      <a:pPr algn="ctr"/>
                      <a:r>
                        <a:rPr lang="en-US"/>
                        <a:t>0.8999</a:t>
                      </a:r>
                    </a:p>
                  </a:txBody>
                  <a:tcPr/>
                </a:tc>
                <a:tc>
                  <a:txBody>
                    <a:bodyPr/>
                    <a:lstStyle/>
                    <a:p>
                      <a:pPr algn="ctr"/>
                      <a:r>
                        <a:rPr lang="en-US"/>
                        <a:t>0.9271</a:t>
                      </a:r>
                    </a:p>
                  </a:txBody>
                  <a:tcPr/>
                </a:tc>
                <a:extLst>
                  <a:ext uri="{0D108BD9-81ED-4DB2-BD59-A6C34878D82A}">
                    <a16:rowId xmlns:a16="http://schemas.microsoft.com/office/drawing/2014/main" val="2016046731"/>
                  </a:ext>
                </a:extLst>
              </a:tr>
            </a:tbl>
          </a:graphicData>
        </a:graphic>
      </p:graphicFrame>
      <p:sp>
        <p:nvSpPr>
          <p:cNvPr id="7" name="TextBox 6">
            <a:extLst>
              <a:ext uri="{FF2B5EF4-FFF2-40B4-BE49-F238E27FC236}">
                <a16:creationId xmlns:a16="http://schemas.microsoft.com/office/drawing/2014/main" id="{CA3929EE-92D8-E73E-4E6A-3291A9A3A6FA}"/>
              </a:ext>
            </a:extLst>
          </p:cNvPr>
          <p:cNvSpPr txBox="1"/>
          <p:nvPr/>
        </p:nvSpPr>
        <p:spPr>
          <a:xfrm>
            <a:off x="1512780" y="3566160"/>
            <a:ext cx="2798064" cy="369332"/>
          </a:xfrm>
          <a:prstGeom prst="rect">
            <a:avLst/>
          </a:prstGeom>
          <a:noFill/>
        </p:spPr>
        <p:txBody>
          <a:bodyPr wrap="square" rtlCol="0">
            <a:spAutoFit/>
          </a:bodyPr>
          <a:lstStyle/>
          <a:p>
            <a:pPr algn="ctr"/>
            <a:r>
              <a:rPr lang="en-US"/>
              <a:t>Kết quả của anh Lâm</a:t>
            </a:r>
          </a:p>
        </p:txBody>
      </p:sp>
      <p:sp>
        <p:nvSpPr>
          <p:cNvPr id="8" name="TextBox 7">
            <a:extLst>
              <a:ext uri="{FF2B5EF4-FFF2-40B4-BE49-F238E27FC236}">
                <a16:creationId xmlns:a16="http://schemas.microsoft.com/office/drawing/2014/main" id="{D67AA5BE-78DB-4E32-2363-9A652AF5B359}"/>
              </a:ext>
            </a:extLst>
          </p:cNvPr>
          <p:cNvSpPr txBox="1"/>
          <p:nvPr/>
        </p:nvSpPr>
        <p:spPr>
          <a:xfrm>
            <a:off x="7438804" y="4678155"/>
            <a:ext cx="2798064" cy="369332"/>
          </a:xfrm>
          <a:prstGeom prst="rect">
            <a:avLst/>
          </a:prstGeom>
          <a:noFill/>
        </p:spPr>
        <p:txBody>
          <a:bodyPr wrap="square" rtlCol="0">
            <a:spAutoFit/>
          </a:bodyPr>
          <a:lstStyle/>
          <a:p>
            <a:pPr algn="ctr"/>
            <a:r>
              <a:rPr lang="en-US"/>
              <a:t>Kết quả của Hoàng</a:t>
            </a:r>
          </a:p>
        </p:txBody>
      </p:sp>
      <p:grpSp>
        <p:nvGrpSpPr>
          <p:cNvPr id="3" name="Group 2">
            <a:extLst>
              <a:ext uri="{FF2B5EF4-FFF2-40B4-BE49-F238E27FC236}">
                <a16:creationId xmlns:a16="http://schemas.microsoft.com/office/drawing/2014/main" id="{0369BC54-EDA5-04E7-1AD2-31E194A3AD0E}"/>
              </a:ext>
            </a:extLst>
          </p:cNvPr>
          <p:cNvGrpSpPr/>
          <p:nvPr/>
        </p:nvGrpSpPr>
        <p:grpSpPr>
          <a:xfrm>
            <a:off x="505775" y="5104110"/>
            <a:ext cx="11598859" cy="830997"/>
            <a:chOff x="624810" y="1498624"/>
            <a:chExt cx="11343351" cy="830997"/>
          </a:xfrm>
        </p:grpSpPr>
        <p:sp>
          <p:nvSpPr>
            <p:cNvPr id="9" name="TextBox 8">
              <a:extLst>
                <a:ext uri="{FF2B5EF4-FFF2-40B4-BE49-F238E27FC236}">
                  <a16:creationId xmlns:a16="http://schemas.microsoft.com/office/drawing/2014/main" id="{E0CCAB54-9BA2-91D9-23BB-B86C874FD986}"/>
                </a:ext>
              </a:extLst>
            </p:cNvPr>
            <p:cNvSpPr txBox="1"/>
            <p:nvPr/>
          </p:nvSpPr>
          <p:spPr>
            <a:xfrm>
              <a:off x="1292760" y="1498624"/>
              <a:ext cx="10675401" cy="830997"/>
            </a:xfrm>
            <a:prstGeom prst="rect">
              <a:avLst/>
            </a:prstGeom>
            <a:noFill/>
          </p:spPr>
          <p:txBody>
            <a:bodyPr wrap="square" rtlCol="0">
              <a:spAutoFit/>
            </a:bodyPr>
            <a:lstStyle/>
            <a:p>
              <a:r>
                <a:rPr lang="en-US" sz="2400"/>
                <a:t>Tích hợp them trường dữ liệu depthmap, kiểm soát sự random trong data augumentaiton ở mạng concat.</a:t>
              </a:r>
            </a:p>
          </p:txBody>
        </p:sp>
        <p:pic>
          <p:nvPicPr>
            <p:cNvPr id="10" name="Picture 9" descr="A blue arrow pointing to the right&#10;&#10;Description automatically generated">
              <a:extLst>
                <a:ext uri="{FF2B5EF4-FFF2-40B4-BE49-F238E27FC236}">
                  <a16:creationId xmlns:a16="http://schemas.microsoft.com/office/drawing/2014/main" id="{7B0B4A5C-A294-C710-BA1A-BE3E7D4A9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810" y="1659934"/>
              <a:ext cx="667949" cy="508376"/>
            </a:xfrm>
            <a:prstGeom prst="rect">
              <a:avLst/>
            </a:prstGeom>
          </p:spPr>
        </p:pic>
      </p:grpSp>
    </p:spTree>
    <p:extLst>
      <p:ext uri="{BB962C8B-B14F-4D97-AF65-F5344CB8AC3E}">
        <p14:creationId xmlns:p14="http://schemas.microsoft.com/office/powerpoint/2010/main" val="1545539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A41F8-21BD-057D-700B-849AC43302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F1B64-12E0-C3DB-285B-B3960CDC4C44}"/>
              </a:ext>
            </a:extLst>
          </p:cNvPr>
          <p:cNvSpPr>
            <a:spLocks noGrp="1"/>
          </p:cNvSpPr>
          <p:nvPr>
            <p:ph type="title"/>
          </p:nvPr>
        </p:nvSpPr>
        <p:spPr/>
        <p:txBody>
          <a:bodyPr/>
          <a:lstStyle/>
          <a:p>
            <a:r>
              <a:rPr lang="en-US"/>
              <a:t>2. Các hướng nghiên cứu hiện nay</a:t>
            </a:r>
          </a:p>
        </p:txBody>
      </p:sp>
      <p:sp>
        <p:nvSpPr>
          <p:cNvPr id="5" name="Slide Number Placeholder 4">
            <a:extLst>
              <a:ext uri="{FF2B5EF4-FFF2-40B4-BE49-F238E27FC236}">
                <a16:creationId xmlns:a16="http://schemas.microsoft.com/office/drawing/2014/main" id="{0ACEFD18-5851-0207-77B5-F3ACE9A15008}"/>
              </a:ext>
            </a:extLst>
          </p:cNvPr>
          <p:cNvSpPr>
            <a:spLocks noGrp="1"/>
          </p:cNvSpPr>
          <p:nvPr>
            <p:ph type="sldNum" sz="quarter" idx="12"/>
          </p:nvPr>
        </p:nvSpPr>
        <p:spPr/>
        <p:txBody>
          <a:bodyPr/>
          <a:lstStyle/>
          <a:p>
            <a:fld id="{9EA0BE3B-158A-4EDF-80DC-E394A0D1600F}" type="slidenum">
              <a:rPr lang="en-US" smtClean="0"/>
              <a:pPr/>
              <a:t>7</a:t>
            </a:fld>
            <a:endParaRPr lang="en-US"/>
          </a:p>
        </p:txBody>
      </p:sp>
      <p:grpSp>
        <p:nvGrpSpPr>
          <p:cNvPr id="100" name="Group 99">
            <a:extLst>
              <a:ext uri="{FF2B5EF4-FFF2-40B4-BE49-F238E27FC236}">
                <a16:creationId xmlns:a16="http://schemas.microsoft.com/office/drawing/2014/main" id="{B3866647-030E-5B59-0743-BA6F83338A3F}"/>
              </a:ext>
            </a:extLst>
          </p:cNvPr>
          <p:cNvGrpSpPr/>
          <p:nvPr/>
        </p:nvGrpSpPr>
        <p:grpSpPr>
          <a:xfrm>
            <a:off x="1264846" y="2224956"/>
            <a:ext cx="9662308" cy="2498626"/>
            <a:chOff x="1052368" y="1523258"/>
            <a:chExt cx="9662308" cy="2498626"/>
          </a:xfrm>
        </p:grpSpPr>
        <p:sp>
          <p:nvSpPr>
            <p:cNvPr id="62" name="TextBox 61">
              <a:extLst>
                <a:ext uri="{FF2B5EF4-FFF2-40B4-BE49-F238E27FC236}">
                  <a16:creationId xmlns:a16="http://schemas.microsoft.com/office/drawing/2014/main" id="{F70E6FBE-2633-005E-D3AD-B92E0D013DEF}"/>
                </a:ext>
              </a:extLst>
            </p:cNvPr>
            <p:cNvSpPr txBox="1"/>
            <p:nvPr/>
          </p:nvSpPr>
          <p:spPr>
            <a:xfrm>
              <a:off x="3891599" y="3652552"/>
              <a:ext cx="3895344" cy="369332"/>
            </a:xfrm>
            <a:prstGeom prst="rect">
              <a:avLst/>
            </a:prstGeom>
            <a:noFill/>
          </p:spPr>
          <p:txBody>
            <a:bodyPr wrap="square" rtlCol="0">
              <a:spAutoFit/>
            </a:bodyPr>
            <a:lstStyle/>
            <a:p>
              <a:pPr algn="ctr"/>
              <a:r>
                <a:rPr lang="en-US" i="1"/>
                <a:t>a) Quá trình huấn luyện mô hình</a:t>
              </a:r>
            </a:p>
          </p:txBody>
        </p:sp>
        <p:grpSp>
          <p:nvGrpSpPr>
            <p:cNvPr id="89" name="Group 88">
              <a:extLst>
                <a:ext uri="{FF2B5EF4-FFF2-40B4-BE49-F238E27FC236}">
                  <a16:creationId xmlns:a16="http://schemas.microsoft.com/office/drawing/2014/main" id="{1CB87BCE-E993-72BB-17A6-7BDB9406B8C1}"/>
                </a:ext>
              </a:extLst>
            </p:cNvPr>
            <p:cNvGrpSpPr/>
            <p:nvPr/>
          </p:nvGrpSpPr>
          <p:grpSpPr>
            <a:xfrm>
              <a:off x="1052368" y="1523258"/>
              <a:ext cx="9662308" cy="2275074"/>
              <a:chOff x="1134664" y="1294658"/>
              <a:chExt cx="9662308" cy="2275074"/>
            </a:xfrm>
          </p:grpSpPr>
          <p:sp>
            <p:nvSpPr>
              <p:cNvPr id="28" name="Rectangle 27">
                <a:extLst>
                  <a:ext uri="{FF2B5EF4-FFF2-40B4-BE49-F238E27FC236}">
                    <a16:creationId xmlns:a16="http://schemas.microsoft.com/office/drawing/2014/main" id="{5E87A740-0338-20B3-550C-26B609918966}"/>
                  </a:ext>
                </a:extLst>
              </p:cNvPr>
              <p:cNvSpPr/>
              <p:nvPr/>
            </p:nvSpPr>
            <p:spPr>
              <a:xfrm>
                <a:off x="3145536" y="2049996"/>
                <a:ext cx="1801473" cy="5029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Model</a:t>
                </a:r>
              </a:p>
            </p:txBody>
          </p:sp>
          <p:grpSp>
            <p:nvGrpSpPr>
              <p:cNvPr id="41" name="Group 40">
                <a:extLst>
                  <a:ext uri="{FF2B5EF4-FFF2-40B4-BE49-F238E27FC236}">
                    <a16:creationId xmlns:a16="http://schemas.microsoft.com/office/drawing/2014/main" id="{F01B57F7-F5A9-55C3-9D54-F4336D55968C}"/>
                  </a:ext>
                </a:extLst>
              </p:cNvPr>
              <p:cNvGrpSpPr/>
              <p:nvPr/>
            </p:nvGrpSpPr>
            <p:grpSpPr>
              <a:xfrm>
                <a:off x="1134664" y="1543245"/>
                <a:ext cx="1219777" cy="1885755"/>
                <a:chOff x="1038783" y="1903433"/>
                <a:chExt cx="1219777" cy="1885755"/>
              </a:xfrm>
            </p:grpSpPr>
            <p:pic>
              <p:nvPicPr>
                <p:cNvPr id="27" name="Picture 26" descr="A person wearing glasses and looking at the camera&#10;&#10;Description automatically generated">
                  <a:extLst>
                    <a:ext uri="{FF2B5EF4-FFF2-40B4-BE49-F238E27FC236}">
                      <a16:creationId xmlns:a16="http://schemas.microsoft.com/office/drawing/2014/main" id="{33AFCF84-A8B9-0896-2B31-89435C63D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783" y="1903433"/>
                  <a:ext cx="1219777" cy="1516423"/>
                </a:xfrm>
                <a:prstGeom prst="rect">
                  <a:avLst/>
                </a:prstGeom>
              </p:spPr>
            </p:pic>
            <p:sp>
              <p:nvSpPr>
                <p:cNvPr id="31" name="TextBox 30">
                  <a:extLst>
                    <a:ext uri="{FF2B5EF4-FFF2-40B4-BE49-F238E27FC236}">
                      <a16:creationId xmlns:a16="http://schemas.microsoft.com/office/drawing/2014/main" id="{6915FE16-A076-3F12-7569-B2474B3A4F01}"/>
                    </a:ext>
                  </a:extLst>
                </p:cNvPr>
                <p:cNvSpPr txBox="1"/>
                <p:nvPr/>
              </p:nvSpPr>
              <p:spPr>
                <a:xfrm>
                  <a:off x="1157766" y="3419856"/>
                  <a:ext cx="981809" cy="369332"/>
                </a:xfrm>
                <a:prstGeom prst="rect">
                  <a:avLst/>
                </a:prstGeom>
                <a:noFill/>
              </p:spPr>
              <p:txBody>
                <a:bodyPr wrap="square" rtlCol="0">
                  <a:spAutoFit/>
                </a:bodyPr>
                <a:lstStyle/>
                <a:p>
                  <a:pPr algn="ctr"/>
                  <a:r>
                    <a:rPr lang="en-US" b="1"/>
                    <a:t>Dataset</a:t>
                  </a:r>
                </a:p>
              </p:txBody>
            </p:sp>
          </p:grpSp>
          <p:cxnSp>
            <p:nvCxnSpPr>
              <p:cNvPr id="33" name="Straight Arrow Connector 32">
                <a:extLst>
                  <a:ext uri="{FF2B5EF4-FFF2-40B4-BE49-F238E27FC236}">
                    <a16:creationId xmlns:a16="http://schemas.microsoft.com/office/drawing/2014/main" id="{8EA3BF41-0B40-0B00-0209-E5071C352972}"/>
                  </a:ext>
                </a:extLst>
              </p:cNvPr>
              <p:cNvCxnSpPr>
                <a:cxnSpLocks/>
                <a:stCxn id="27" idx="3"/>
                <a:endCxn id="28" idx="1"/>
              </p:cNvCxnSpPr>
              <p:nvPr/>
            </p:nvCxnSpPr>
            <p:spPr>
              <a:xfrm flipV="1">
                <a:off x="2354441" y="2301456"/>
                <a:ext cx="7910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85239490-1690-3EAA-06AC-970728DF0DDD}"/>
                  </a:ext>
                </a:extLst>
              </p:cNvPr>
              <p:cNvGrpSpPr/>
              <p:nvPr/>
            </p:nvGrpSpPr>
            <p:grpSpPr>
              <a:xfrm>
                <a:off x="8719674" y="1294658"/>
                <a:ext cx="2077298" cy="2275074"/>
                <a:chOff x="8520918" y="1247582"/>
                <a:chExt cx="2077298" cy="2275074"/>
              </a:xfrm>
            </p:grpSpPr>
            <p:pic>
              <p:nvPicPr>
                <p:cNvPr id="29" name="Picture 2" descr="Embedding to non-Euclidean spaces — umap 0.5 documentation">
                  <a:extLst>
                    <a:ext uri="{FF2B5EF4-FFF2-40B4-BE49-F238E27FC236}">
                      <a16:creationId xmlns:a16="http://schemas.microsoft.com/office/drawing/2014/main" id="{D5AB8B88-5657-D92E-D9F7-723695FDC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0918" y="1247582"/>
                  <a:ext cx="2077298" cy="202645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3C6F1A51-2AA3-1FC0-1270-4B748A17B28D}"/>
                    </a:ext>
                  </a:extLst>
                </p:cNvPr>
                <p:cNvSpPr txBox="1"/>
                <p:nvPr/>
              </p:nvSpPr>
              <p:spPr>
                <a:xfrm>
                  <a:off x="8874405" y="3153324"/>
                  <a:ext cx="1370324" cy="369332"/>
                </a:xfrm>
                <a:prstGeom prst="rect">
                  <a:avLst/>
                </a:prstGeom>
                <a:noFill/>
              </p:spPr>
              <p:txBody>
                <a:bodyPr wrap="square" rtlCol="0">
                  <a:spAutoFit/>
                </a:bodyPr>
                <a:lstStyle/>
                <a:p>
                  <a:pPr algn="ctr"/>
                  <a:r>
                    <a:rPr lang="en-US" b="1"/>
                    <a:t>hypersphere</a:t>
                  </a:r>
                </a:p>
              </p:txBody>
            </p:sp>
          </p:grpSp>
          <p:sp>
            <p:nvSpPr>
              <p:cNvPr id="73" name="Rectangle 72">
                <a:extLst>
                  <a:ext uri="{FF2B5EF4-FFF2-40B4-BE49-F238E27FC236}">
                    <a16:creationId xmlns:a16="http://schemas.microsoft.com/office/drawing/2014/main" id="{6EB247E8-22FE-AE90-AEA5-2A0FB37774F9}"/>
                  </a:ext>
                </a:extLst>
              </p:cNvPr>
              <p:cNvSpPr/>
              <p:nvPr/>
            </p:nvSpPr>
            <p:spPr>
              <a:xfrm>
                <a:off x="5921567" y="2056425"/>
                <a:ext cx="1429512"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Embedding</a:t>
                </a:r>
              </a:p>
            </p:txBody>
          </p:sp>
          <p:cxnSp>
            <p:nvCxnSpPr>
              <p:cNvPr id="75" name="Straight Arrow Connector 74">
                <a:extLst>
                  <a:ext uri="{FF2B5EF4-FFF2-40B4-BE49-F238E27FC236}">
                    <a16:creationId xmlns:a16="http://schemas.microsoft.com/office/drawing/2014/main" id="{DBD706D5-6786-772B-0E17-68C1D1CB3877}"/>
                  </a:ext>
                </a:extLst>
              </p:cNvPr>
              <p:cNvCxnSpPr>
                <a:cxnSpLocks/>
                <a:stCxn id="28" idx="3"/>
                <a:endCxn id="73" idx="1"/>
              </p:cNvCxnSpPr>
              <p:nvPr/>
            </p:nvCxnSpPr>
            <p:spPr>
              <a:xfrm>
                <a:off x="4947009" y="2301456"/>
                <a:ext cx="974558" cy="64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A7C2246-83B4-332F-30ED-08492E9CD8EE}"/>
                  </a:ext>
                </a:extLst>
              </p:cNvPr>
              <p:cNvCxnSpPr>
                <a:cxnSpLocks/>
                <a:stCxn id="73" idx="3"/>
                <a:endCxn id="29" idx="1"/>
              </p:cNvCxnSpPr>
              <p:nvPr/>
            </p:nvCxnSpPr>
            <p:spPr>
              <a:xfrm>
                <a:off x="7351079" y="2307885"/>
                <a:ext cx="13685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94" name="Group 93">
            <a:extLst>
              <a:ext uri="{FF2B5EF4-FFF2-40B4-BE49-F238E27FC236}">
                <a16:creationId xmlns:a16="http://schemas.microsoft.com/office/drawing/2014/main" id="{28B1E107-30D1-4FC5-FCCE-3DF073C7CB1D}"/>
              </a:ext>
            </a:extLst>
          </p:cNvPr>
          <p:cNvGrpSpPr/>
          <p:nvPr/>
        </p:nvGrpSpPr>
        <p:grpSpPr>
          <a:xfrm>
            <a:off x="443363" y="1491080"/>
            <a:ext cx="11305274" cy="508376"/>
            <a:chOff x="483558" y="1482320"/>
            <a:chExt cx="11305274" cy="508376"/>
          </a:xfrm>
        </p:grpSpPr>
        <p:sp>
          <p:nvSpPr>
            <p:cNvPr id="95" name="TextBox 94">
              <a:extLst>
                <a:ext uri="{FF2B5EF4-FFF2-40B4-BE49-F238E27FC236}">
                  <a16:creationId xmlns:a16="http://schemas.microsoft.com/office/drawing/2014/main" id="{663F0C2A-49C6-23DD-19AC-DC7DD054D44B}"/>
                </a:ext>
              </a:extLst>
            </p:cNvPr>
            <p:cNvSpPr txBox="1"/>
            <p:nvPr/>
          </p:nvSpPr>
          <p:spPr>
            <a:xfrm>
              <a:off x="1292760" y="1498624"/>
              <a:ext cx="10496072" cy="461665"/>
            </a:xfrm>
            <a:prstGeom prst="rect">
              <a:avLst/>
            </a:prstGeom>
            <a:noFill/>
          </p:spPr>
          <p:txBody>
            <a:bodyPr wrap="square" rtlCol="0">
              <a:spAutoFit/>
            </a:bodyPr>
            <a:lstStyle/>
            <a:p>
              <a:r>
                <a:rPr lang="en-US" sz="2400"/>
                <a:t>Quá trình huấn luyện bộ nhận diện gồm hai giai đoạn: huấn luyện và đánh giá </a:t>
              </a:r>
            </a:p>
          </p:txBody>
        </p:sp>
        <p:pic>
          <p:nvPicPr>
            <p:cNvPr id="96" name="Picture 95" descr="A blue arrow pointing to the right&#10;&#10;Description automatically generated">
              <a:extLst>
                <a:ext uri="{FF2B5EF4-FFF2-40B4-BE49-F238E27FC236}">
                  <a16:creationId xmlns:a16="http://schemas.microsoft.com/office/drawing/2014/main" id="{8F486226-512F-92A8-A113-3A32AC437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58" y="1482320"/>
              <a:ext cx="667949" cy="508376"/>
            </a:xfrm>
            <a:prstGeom prst="rect">
              <a:avLst/>
            </a:prstGeom>
          </p:spPr>
        </p:pic>
      </p:grpSp>
      <p:grpSp>
        <p:nvGrpSpPr>
          <p:cNvPr id="97" name="Group 96">
            <a:extLst>
              <a:ext uri="{FF2B5EF4-FFF2-40B4-BE49-F238E27FC236}">
                <a16:creationId xmlns:a16="http://schemas.microsoft.com/office/drawing/2014/main" id="{8432B194-749C-AAAE-0A1E-1BF633EF7C4D}"/>
              </a:ext>
            </a:extLst>
          </p:cNvPr>
          <p:cNvGrpSpPr/>
          <p:nvPr/>
        </p:nvGrpSpPr>
        <p:grpSpPr>
          <a:xfrm>
            <a:off x="338736" y="5064711"/>
            <a:ext cx="11305275" cy="1200329"/>
            <a:chOff x="483557" y="1498624"/>
            <a:chExt cx="11305275" cy="1200329"/>
          </a:xfrm>
        </p:grpSpPr>
        <p:sp>
          <p:nvSpPr>
            <p:cNvPr id="98" name="TextBox 97">
              <a:extLst>
                <a:ext uri="{FF2B5EF4-FFF2-40B4-BE49-F238E27FC236}">
                  <a16:creationId xmlns:a16="http://schemas.microsoft.com/office/drawing/2014/main" id="{DF86F34A-450F-5660-0C8E-324E305D77BE}"/>
                </a:ext>
              </a:extLst>
            </p:cNvPr>
            <p:cNvSpPr txBox="1"/>
            <p:nvPr/>
          </p:nvSpPr>
          <p:spPr>
            <a:xfrm>
              <a:off x="1292760" y="1498624"/>
              <a:ext cx="10496072" cy="1200329"/>
            </a:xfrm>
            <a:prstGeom prst="rect">
              <a:avLst/>
            </a:prstGeom>
            <a:noFill/>
          </p:spPr>
          <p:txBody>
            <a:bodyPr wrap="square" rtlCol="0">
              <a:spAutoFit/>
            </a:bodyPr>
            <a:lstStyle/>
            <a:p>
              <a:r>
                <a:rPr lang="en-US" sz="2400"/>
                <a:t>Quá trình huấn luyện là tìm một siêu cầu (hypershere) để biểu diễn các embedding tốt nhất (các embedding của cùng 1 người sẽ nằm gần nhau trên siêu cầu này và nằm cách xác các embedding của người khác).</a:t>
              </a:r>
            </a:p>
          </p:txBody>
        </p:sp>
        <p:pic>
          <p:nvPicPr>
            <p:cNvPr id="99" name="Picture 98" descr="A blue arrow pointing to the right&#10;&#10;Description automatically generated">
              <a:extLst>
                <a:ext uri="{FF2B5EF4-FFF2-40B4-BE49-F238E27FC236}">
                  <a16:creationId xmlns:a16="http://schemas.microsoft.com/office/drawing/2014/main" id="{CE60DA09-5FF1-6079-1F05-500D937682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57" y="1844600"/>
              <a:ext cx="667949" cy="508376"/>
            </a:xfrm>
            <a:prstGeom prst="rect">
              <a:avLst/>
            </a:prstGeom>
          </p:spPr>
        </p:pic>
      </p:grpSp>
    </p:spTree>
    <p:extLst>
      <p:ext uri="{BB962C8B-B14F-4D97-AF65-F5344CB8AC3E}">
        <p14:creationId xmlns:p14="http://schemas.microsoft.com/office/powerpoint/2010/main" val="1919759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D0686-B031-5056-F3BC-7AA65DAD6A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BEE104-E14E-3836-7BD3-C9EBFF1ED332}"/>
              </a:ext>
            </a:extLst>
          </p:cNvPr>
          <p:cNvSpPr>
            <a:spLocks noGrp="1"/>
          </p:cNvSpPr>
          <p:nvPr>
            <p:ph type="title"/>
          </p:nvPr>
        </p:nvSpPr>
        <p:spPr/>
        <p:txBody>
          <a:bodyPr/>
          <a:lstStyle/>
          <a:p>
            <a:r>
              <a:rPr lang="en-US"/>
              <a:t>2. Các hướng nghiên cứu hiện nay</a:t>
            </a:r>
          </a:p>
        </p:txBody>
      </p:sp>
      <p:sp>
        <p:nvSpPr>
          <p:cNvPr id="5" name="Slide Number Placeholder 4">
            <a:extLst>
              <a:ext uri="{FF2B5EF4-FFF2-40B4-BE49-F238E27FC236}">
                <a16:creationId xmlns:a16="http://schemas.microsoft.com/office/drawing/2014/main" id="{D777031A-DF33-F795-8770-2C7D79BBFBFE}"/>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62" name="TextBox 61">
            <a:extLst>
              <a:ext uri="{FF2B5EF4-FFF2-40B4-BE49-F238E27FC236}">
                <a16:creationId xmlns:a16="http://schemas.microsoft.com/office/drawing/2014/main" id="{D52FB30E-35E9-A403-32E9-DA8E9503FEF6}"/>
              </a:ext>
            </a:extLst>
          </p:cNvPr>
          <p:cNvSpPr txBox="1"/>
          <p:nvPr/>
        </p:nvSpPr>
        <p:spPr>
          <a:xfrm>
            <a:off x="4272849" y="5237359"/>
            <a:ext cx="3426480" cy="371752"/>
          </a:xfrm>
          <a:prstGeom prst="rect">
            <a:avLst/>
          </a:prstGeom>
          <a:noFill/>
        </p:spPr>
        <p:txBody>
          <a:bodyPr wrap="square" rtlCol="0">
            <a:spAutoFit/>
          </a:bodyPr>
          <a:lstStyle/>
          <a:p>
            <a:pPr algn="ctr"/>
            <a:r>
              <a:rPr lang="en-US" i="1"/>
              <a:t>b) Đánh giá mô hình</a:t>
            </a:r>
          </a:p>
        </p:txBody>
      </p:sp>
      <p:sp>
        <p:nvSpPr>
          <p:cNvPr id="58" name="TextBox 57">
            <a:extLst>
              <a:ext uri="{FF2B5EF4-FFF2-40B4-BE49-F238E27FC236}">
                <a16:creationId xmlns:a16="http://schemas.microsoft.com/office/drawing/2014/main" id="{1BE81811-089E-9980-001E-68AC17A40D00}"/>
              </a:ext>
            </a:extLst>
          </p:cNvPr>
          <p:cNvSpPr txBox="1"/>
          <p:nvPr/>
        </p:nvSpPr>
        <p:spPr>
          <a:xfrm>
            <a:off x="7726504" y="4701738"/>
            <a:ext cx="3895344" cy="371752"/>
          </a:xfrm>
          <a:prstGeom prst="rect">
            <a:avLst/>
          </a:prstGeom>
          <a:noFill/>
        </p:spPr>
        <p:txBody>
          <a:bodyPr wrap="square" rtlCol="0">
            <a:spAutoFit/>
          </a:bodyPr>
          <a:lstStyle/>
          <a:p>
            <a:pPr algn="ctr"/>
            <a:r>
              <a:rPr lang="en-US" i="1"/>
              <a:t>b.2)  Query stage</a:t>
            </a:r>
          </a:p>
        </p:txBody>
      </p:sp>
      <p:grpSp>
        <p:nvGrpSpPr>
          <p:cNvPr id="141" name="Group 140">
            <a:extLst>
              <a:ext uri="{FF2B5EF4-FFF2-40B4-BE49-F238E27FC236}">
                <a16:creationId xmlns:a16="http://schemas.microsoft.com/office/drawing/2014/main" id="{62FB42ED-CA55-EFDD-CF71-D210B5463448}"/>
              </a:ext>
            </a:extLst>
          </p:cNvPr>
          <p:cNvGrpSpPr/>
          <p:nvPr/>
        </p:nvGrpSpPr>
        <p:grpSpPr>
          <a:xfrm>
            <a:off x="402332" y="2266433"/>
            <a:ext cx="5294905" cy="2208952"/>
            <a:chOff x="661471" y="2118320"/>
            <a:chExt cx="5294905" cy="2208952"/>
          </a:xfrm>
        </p:grpSpPr>
        <p:grpSp>
          <p:nvGrpSpPr>
            <p:cNvPr id="113" name="Group 112">
              <a:extLst>
                <a:ext uri="{FF2B5EF4-FFF2-40B4-BE49-F238E27FC236}">
                  <a16:creationId xmlns:a16="http://schemas.microsoft.com/office/drawing/2014/main" id="{B929C539-F340-848D-30A6-74FF1C1211F6}"/>
                </a:ext>
              </a:extLst>
            </p:cNvPr>
            <p:cNvGrpSpPr/>
            <p:nvPr/>
          </p:nvGrpSpPr>
          <p:grpSpPr>
            <a:xfrm>
              <a:off x="661471" y="2118320"/>
              <a:ext cx="5294905" cy="2208952"/>
              <a:chOff x="687981" y="1397234"/>
              <a:chExt cx="5294905" cy="2208952"/>
            </a:xfrm>
          </p:grpSpPr>
          <p:grpSp>
            <p:nvGrpSpPr>
              <p:cNvPr id="112" name="Group 111">
                <a:extLst>
                  <a:ext uri="{FF2B5EF4-FFF2-40B4-BE49-F238E27FC236}">
                    <a16:creationId xmlns:a16="http://schemas.microsoft.com/office/drawing/2014/main" id="{634CC0D1-A7AE-59CE-F7B7-F5C3B31768AA}"/>
                  </a:ext>
                </a:extLst>
              </p:cNvPr>
              <p:cNvGrpSpPr/>
              <p:nvPr/>
            </p:nvGrpSpPr>
            <p:grpSpPr>
              <a:xfrm>
                <a:off x="687981" y="1397234"/>
                <a:ext cx="5294905" cy="1664004"/>
                <a:chOff x="413661" y="1681337"/>
                <a:chExt cx="5294905" cy="1664004"/>
              </a:xfrm>
            </p:grpSpPr>
            <p:cxnSp>
              <p:nvCxnSpPr>
                <p:cNvPr id="19" name="Straight Connector 18">
                  <a:extLst>
                    <a:ext uri="{FF2B5EF4-FFF2-40B4-BE49-F238E27FC236}">
                      <a16:creationId xmlns:a16="http://schemas.microsoft.com/office/drawing/2014/main" id="{3474F161-D977-B4D7-3D13-4C92156A70DE}"/>
                    </a:ext>
                  </a:extLst>
                </p:cNvPr>
                <p:cNvCxnSpPr>
                  <a:cxnSpLocks/>
                </p:cNvCxnSpPr>
                <p:nvPr/>
              </p:nvCxnSpPr>
              <p:spPr>
                <a:xfrm flipV="1">
                  <a:off x="4787000" y="1681337"/>
                  <a:ext cx="0" cy="828743"/>
                </a:xfrm>
                <a:prstGeom prst="line">
                  <a:avLst/>
                </a:prstGeom>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12DFE0EB-D9D3-971C-1628-B39D18C39329}"/>
                    </a:ext>
                  </a:extLst>
                </p:cNvPr>
                <p:cNvGrpSpPr/>
                <p:nvPr/>
              </p:nvGrpSpPr>
              <p:grpSpPr>
                <a:xfrm>
                  <a:off x="413661" y="2059119"/>
                  <a:ext cx="5294905" cy="1286222"/>
                  <a:chOff x="1293228" y="1575846"/>
                  <a:chExt cx="6019436" cy="1277849"/>
                </a:xfrm>
              </p:grpSpPr>
              <p:sp>
                <p:nvSpPr>
                  <p:cNvPr id="28" name="Rectangle 27">
                    <a:extLst>
                      <a:ext uri="{FF2B5EF4-FFF2-40B4-BE49-F238E27FC236}">
                        <a16:creationId xmlns:a16="http://schemas.microsoft.com/office/drawing/2014/main" id="{36851EBD-4EC5-E319-66E0-27A776165732}"/>
                      </a:ext>
                    </a:extLst>
                  </p:cNvPr>
                  <p:cNvSpPr/>
                  <p:nvPr/>
                </p:nvSpPr>
                <p:spPr>
                  <a:xfrm>
                    <a:off x="2378673" y="1790957"/>
                    <a:ext cx="1157091" cy="5029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Model</a:t>
                    </a:r>
                  </a:p>
                </p:txBody>
              </p:sp>
              <p:pic>
                <p:nvPicPr>
                  <p:cNvPr id="27" name="Picture 26" descr="A person wearing glasses and looking at the camera&#10;&#10;Description automatically generated">
                    <a:extLst>
                      <a:ext uri="{FF2B5EF4-FFF2-40B4-BE49-F238E27FC236}">
                        <a16:creationId xmlns:a16="http://schemas.microsoft.com/office/drawing/2014/main" id="{2598A6AF-54EF-3647-1B1F-B80B21CE8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228" y="1575846"/>
                    <a:ext cx="758368" cy="942801"/>
                  </a:xfrm>
                  <a:prstGeom prst="rect">
                    <a:avLst/>
                  </a:prstGeom>
                </p:spPr>
              </p:pic>
              <p:cxnSp>
                <p:nvCxnSpPr>
                  <p:cNvPr id="33" name="Straight Arrow Connector 32">
                    <a:extLst>
                      <a:ext uri="{FF2B5EF4-FFF2-40B4-BE49-F238E27FC236}">
                        <a16:creationId xmlns:a16="http://schemas.microsoft.com/office/drawing/2014/main" id="{E7FF9E16-5D51-F5AA-3996-3A218CA4DCEE}"/>
                      </a:ext>
                    </a:extLst>
                  </p:cNvPr>
                  <p:cNvCxnSpPr>
                    <a:cxnSpLocks/>
                    <a:stCxn id="27" idx="3"/>
                    <a:endCxn id="28" idx="1"/>
                  </p:cNvCxnSpPr>
                  <p:nvPr/>
                </p:nvCxnSpPr>
                <p:spPr>
                  <a:xfrm flipV="1">
                    <a:off x="2051596" y="2042418"/>
                    <a:ext cx="327077" cy="4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FF717F7-516C-C19C-AEFC-A7E55C1E08CA}"/>
                      </a:ext>
                    </a:extLst>
                  </p:cNvPr>
                  <p:cNvSpPr txBox="1"/>
                  <p:nvPr/>
                </p:nvSpPr>
                <p:spPr>
                  <a:xfrm>
                    <a:off x="5326290" y="2484363"/>
                    <a:ext cx="1986374" cy="369332"/>
                  </a:xfrm>
                  <a:prstGeom prst="rect">
                    <a:avLst/>
                  </a:prstGeom>
                  <a:noFill/>
                </p:spPr>
                <p:txBody>
                  <a:bodyPr wrap="square" rtlCol="0">
                    <a:spAutoFit/>
                  </a:bodyPr>
                  <a:lstStyle/>
                  <a:p>
                    <a:pPr algn="ctr"/>
                    <a:r>
                      <a:rPr lang="en-US" b="1"/>
                      <a:t>Vector database</a:t>
                    </a:r>
                  </a:p>
                </p:txBody>
              </p:sp>
              <p:sp>
                <p:nvSpPr>
                  <p:cNvPr id="74" name="Rectangle 73">
                    <a:extLst>
                      <a:ext uri="{FF2B5EF4-FFF2-40B4-BE49-F238E27FC236}">
                        <a16:creationId xmlns:a16="http://schemas.microsoft.com/office/drawing/2014/main" id="{69A1D846-86B1-66D3-47D3-F1628C177140}"/>
                      </a:ext>
                    </a:extLst>
                  </p:cNvPr>
                  <p:cNvSpPr/>
                  <p:nvPr/>
                </p:nvSpPr>
                <p:spPr>
                  <a:xfrm>
                    <a:off x="3862840" y="1790957"/>
                    <a:ext cx="159852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Embedding</a:t>
                    </a:r>
                  </a:p>
                </p:txBody>
              </p:sp>
              <p:cxnSp>
                <p:nvCxnSpPr>
                  <p:cNvPr id="78" name="Straight Arrow Connector 77">
                    <a:extLst>
                      <a:ext uri="{FF2B5EF4-FFF2-40B4-BE49-F238E27FC236}">
                        <a16:creationId xmlns:a16="http://schemas.microsoft.com/office/drawing/2014/main" id="{E8432770-260D-73CD-6801-7E1D89F0EA68}"/>
                      </a:ext>
                    </a:extLst>
                  </p:cNvPr>
                  <p:cNvCxnSpPr>
                    <a:cxnSpLocks/>
                    <a:stCxn id="28" idx="3"/>
                    <a:endCxn id="74" idx="1"/>
                  </p:cNvCxnSpPr>
                  <p:nvPr/>
                </p:nvCxnSpPr>
                <p:spPr>
                  <a:xfrm>
                    <a:off x="3535763" y="2042418"/>
                    <a:ext cx="327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9A5FF31-0240-38A5-67B5-BAE9A0B3F4AB}"/>
                      </a:ext>
                    </a:extLst>
                  </p:cNvPr>
                  <p:cNvCxnSpPr>
                    <a:cxnSpLocks/>
                    <a:stCxn id="74" idx="3"/>
                  </p:cNvCxnSpPr>
                  <p:nvPr/>
                </p:nvCxnSpPr>
                <p:spPr>
                  <a:xfrm flipV="1">
                    <a:off x="5461360" y="2042417"/>
                    <a:ext cx="52404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325F3FF3-C893-03FA-BA3F-3233D9040570}"/>
                    </a:ext>
                  </a:extLst>
                </p:cNvPr>
                <p:cNvPicPr>
                  <a:picLocks noChangeAspect="1"/>
                </p:cNvPicPr>
                <p:nvPr/>
              </p:nvPicPr>
              <p:blipFill>
                <a:blip r:embed="rId3"/>
                <a:stretch>
                  <a:fillRect/>
                </a:stretch>
              </p:blipFill>
              <p:spPr>
                <a:xfrm>
                  <a:off x="4541065" y="2081998"/>
                  <a:ext cx="713615" cy="870756"/>
                </a:xfrm>
                <a:prstGeom prst="rect">
                  <a:avLst/>
                </a:prstGeom>
              </p:spPr>
            </p:pic>
            <p:cxnSp>
              <p:nvCxnSpPr>
                <p:cNvPr id="11" name="Straight Connector 10">
                  <a:extLst>
                    <a:ext uri="{FF2B5EF4-FFF2-40B4-BE49-F238E27FC236}">
                      <a16:creationId xmlns:a16="http://schemas.microsoft.com/office/drawing/2014/main" id="{F07B3FB8-DBDD-A694-A6F8-52F8320F34AD}"/>
                    </a:ext>
                  </a:extLst>
                </p:cNvPr>
                <p:cNvCxnSpPr>
                  <a:cxnSpLocks/>
                  <a:endCxn id="27" idx="0"/>
                </p:cNvCxnSpPr>
                <p:nvPr/>
              </p:nvCxnSpPr>
              <p:spPr>
                <a:xfrm>
                  <a:off x="747204" y="1681337"/>
                  <a:ext cx="1" cy="377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013123-C672-D141-3285-A1727580C6BB}"/>
                    </a:ext>
                  </a:extLst>
                </p:cNvPr>
                <p:cNvCxnSpPr>
                  <a:cxnSpLocks/>
                </p:cNvCxnSpPr>
                <p:nvPr/>
              </p:nvCxnSpPr>
              <p:spPr>
                <a:xfrm>
                  <a:off x="713009" y="1681337"/>
                  <a:ext cx="4073991"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EF575CB-3020-3087-9760-D8D99EA243CD}"/>
                    </a:ext>
                  </a:extLst>
                </p:cNvPr>
                <p:cNvSpPr txBox="1"/>
                <p:nvPr/>
              </p:nvSpPr>
              <p:spPr>
                <a:xfrm>
                  <a:off x="4730172" y="1738375"/>
                  <a:ext cx="437810" cy="369332"/>
                </a:xfrm>
                <a:prstGeom prst="rect">
                  <a:avLst/>
                </a:prstGeom>
                <a:noFill/>
              </p:spPr>
              <p:txBody>
                <a:bodyPr wrap="square" rtlCol="0">
                  <a:spAutoFit/>
                </a:bodyPr>
                <a:lstStyle/>
                <a:p>
                  <a:r>
                    <a:rPr lang="en-US">
                      <a:solidFill>
                        <a:srgbClr val="FF0000"/>
                      </a:solidFill>
                    </a:rPr>
                    <a:t>ID</a:t>
                  </a:r>
                </a:p>
              </p:txBody>
            </p:sp>
          </p:grpSp>
          <p:sp>
            <p:nvSpPr>
              <p:cNvPr id="57" name="TextBox 56">
                <a:extLst>
                  <a:ext uri="{FF2B5EF4-FFF2-40B4-BE49-F238E27FC236}">
                    <a16:creationId xmlns:a16="http://schemas.microsoft.com/office/drawing/2014/main" id="{7CE512CB-A83A-32B0-F337-1B6A06C8EA90}"/>
                  </a:ext>
                </a:extLst>
              </p:cNvPr>
              <p:cNvSpPr txBox="1"/>
              <p:nvPr/>
            </p:nvSpPr>
            <p:spPr>
              <a:xfrm>
                <a:off x="1247076" y="3234434"/>
                <a:ext cx="3895344" cy="371752"/>
              </a:xfrm>
              <a:prstGeom prst="rect">
                <a:avLst/>
              </a:prstGeom>
              <a:noFill/>
            </p:spPr>
            <p:txBody>
              <a:bodyPr wrap="square" rtlCol="0">
                <a:spAutoFit/>
              </a:bodyPr>
              <a:lstStyle/>
              <a:p>
                <a:pPr algn="ctr"/>
                <a:r>
                  <a:rPr lang="en-US" i="1"/>
                  <a:t>b.1) Enrollment stage</a:t>
                </a:r>
              </a:p>
            </p:txBody>
          </p:sp>
        </p:grpSp>
        <p:sp>
          <p:nvSpPr>
            <p:cNvPr id="123" name="TextBox 122">
              <a:extLst>
                <a:ext uri="{FF2B5EF4-FFF2-40B4-BE49-F238E27FC236}">
                  <a16:creationId xmlns:a16="http://schemas.microsoft.com/office/drawing/2014/main" id="{1EDA0011-CDDF-C31F-4374-9305A42A2853}"/>
                </a:ext>
              </a:extLst>
            </p:cNvPr>
            <p:cNvSpPr txBox="1"/>
            <p:nvPr/>
          </p:nvSpPr>
          <p:spPr>
            <a:xfrm>
              <a:off x="4369338" y="2673341"/>
              <a:ext cx="255198" cy="369332"/>
            </a:xfrm>
            <a:prstGeom prst="rect">
              <a:avLst/>
            </a:prstGeom>
            <a:noFill/>
          </p:spPr>
          <p:txBody>
            <a:bodyPr wrap="none" rtlCol="0">
              <a:spAutoFit/>
            </a:bodyPr>
            <a:lstStyle/>
            <a:p>
              <a:r>
                <a:rPr lang="en-US">
                  <a:solidFill>
                    <a:srgbClr val="FF0000"/>
                  </a:solidFill>
                </a:rPr>
                <a:t>f</a:t>
              </a:r>
            </a:p>
          </p:txBody>
        </p:sp>
      </p:grpSp>
      <p:grpSp>
        <p:nvGrpSpPr>
          <p:cNvPr id="144" name="Group 143">
            <a:extLst>
              <a:ext uri="{FF2B5EF4-FFF2-40B4-BE49-F238E27FC236}">
                <a16:creationId xmlns:a16="http://schemas.microsoft.com/office/drawing/2014/main" id="{235C421E-F23B-4C91-D2B5-0A4A5996ACFC}"/>
              </a:ext>
            </a:extLst>
          </p:cNvPr>
          <p:cNvGrpSpPr/>
          <p:nvPr/>
        </p:nvGrpSpPr>
        <p:grpSpPr>
          <a:xfrm>
            <a:off x="6235625" y="1735576"/>
            <a:ext cx="5921215" cy="2908353"/>
            <a:chOff x="6235625" y="1735576"/>
            <a:chExt cx="5921215" cy="2908353"/>
          </a:xfrm>
        </p:grpSpPr>
        <p:pic>
          <p:nvPicPr>
            <p:cNvPr id="92" name="Picture 91">
              <a:extLst>
                <a:ext uri="{FF2B5EF4-FFF2-40B4-BE49-F238E27FC236}">
                  <a16:creationId xmlns:a16="http://schemas.microsoft.com/office/drawing/2014/main" id="{9741DA81-D183-4EFC-3A5B-A2E9C5A52859}"/>
                </a:ext>
              </a:extLst>
            </p:cNvPr>
            <p:cNvPicPr>
              <a:picLocks noChangeAspect="1"/>
            </p:cNvPicPr>
            <p:nvPr/>
          </p:nvPicPr>
          <p:blipFill>
            <a:blip r:embed="rId3"/>
            <a:stretch>
              <a:fillRect/>
            </a:stretch>
          </p:blipFill>
          <p:spPr>
            <a:xfrm>
              <a:off x="10951365" y="1735576"/>
              <a:ext cx="713615" cy="870756"/>
            </a:xfrm>
            <a:prstGeom prst="rect">
              <a:avLst/>
            </a:prstGeom>
          </p:spPr>
        </p:pic>
        <p:sp>
          <p:nvSpPr>
            <p:cNvPr id="124" name="TextBox 123">
              <a:extLst>
                <a:ext uri="{FF2B5EF4-FFF2-40B4-BE49-F238E27FC236}">
                  <a16:creationId xmlns:a16="http://schemas.microsoft.com/office/drawing/2014/main" id="{5F5123FB-4B8C-531B-9010-6200831FA902}"/>
                </a:ext>
              </a:extLst>
            </p:cNvPr>
            <p:cNvSpPr txBox="1"/>
            <p:nvPr/>
          </p:nvSpPr>
          <p:spPr>
            <a:xfrm>
              <a:off x="9485340" y="2853464"/>
              <a:ext cx="372218" cy="369332"/>
            </a:xfrm>
            <a:prstGeom prst="rect">
              <a:avLst/>
            </a:prstGeom>
            <a:noFill/>
          </p:spPr>
          <p:txBody>
            <a:bodyPr wrap="none" rtlCol="0">
              <a:spAutoFit/>
            </a:bodyPr>
            <a:lstStyle/>
            <a:p>
              <a:r>
                <a:rPr lang="en-US">
                  <a:solidFill>
                    <a:srgbClr val="FF0000"/>
                  </a:solidFill>
                </a:rPr>
                <a:t>f1</a:t>
              </a:r>
            </a:p>
          </p:txBody>
        </p:sp>
        <p:grpSp>
          <p:nvGrpSpPr>
            <p:cNvPr id="143" name="Group 142">
              <a:extLst>
                <a:ext uri="{FF2B5EF4-FFF2-40B4-BE49-F238E27FC236}">
                  <a16:creationId xmlns:a16="http://schemas.microsoft.com/office/drawing/2014/main" id="{487B8CEF-763D-A259-CE27-F64B9FBDE146}"/>
                </a:ext>
              </a:extLst>
            </p:cNvPr>
            <p:cNvGrpSpPr/>
            <p:nvPr/>
          </p:nvGrpSpPr>
          <p:grpSpPr>
            <a:xfrm>
              <a:off x="6235625" y="1796805"/>
              <a:ext cx="5921215" cy="2847124"/>
              <a:chOff x="6235625" y="1796805"/>
              <a:chExt cx="5921215" cy="2847124"/>
            </a:xfrm>
          </p:grpSpPr>
          <p:cxnSp>
            <p:nvCxnSpPr>
              <p:cNvPr id="119" name="Straight Arrow Connector 118">
                <a:extLst>
                  <a:ext uri="{FF2B5EF4-FFF2-40B4-BE49-F238E27FC236}">
                    <a16:creationId xmlns:a16="http://schemas.microsoft.com/office/drawing/2014/main" id="{1B18E28D-B528-B4CA-0A67-D65627B10F82}"/>
                  </a:ext>
                </a:extLst>
              </p:cNvPr>
              <p:cNvCxnSpPr>
                <a:cxnSpLocks/>
                <a:stCxn id="92" idx="1"/>
                <a:endCxn id="120" idx="0"/>
              </p:cNvCxnSpPr>
              <p:nvPr/>
            </p:nvCxnSpPr>
            <p:spPr>
              <a:xfrm flipH="1">
                <a:off x="10077723" y="2170954"/>
                <a:ext cx="873642" cy="1142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7EE82742-518B-28F9-2926-74C3B410F872}"/>
                  </a:ext>
                </a:extLst>
              </p:cNvPr>
              <p:cNvSpPr txBox="1"/>
              <p:nvPr/>
            </p:nvSpPr>
            <p:spPr>
              <a:xfrm>
                <a:off x="10250438" y="2861771"/>
                <a:ext cx="372218" cy="369332"/>
              </a:xfrm>
              <a:prstGeom prst="rect">
                <a:avLst/>
              </a:prstGeom>
              <a:noFill/>
            </p:spPr>
            <p:txBody>
              <a:bodyPr wrap="none" rtlCol="0">
                <a:spAutoFit/>
              </a:bodyPr>
              <a:lstStyle/>
              <a:p>
                <a:r>
                  <a:rPr lang="en-US">
                    <a:solidFill>
                      <a:srgbClr val="FF0000"/>
                    </a:solidFill>
                  </a:rPr>
                  <a:t>f2</a:t>
                </a:r>
              </a:p>
            </p:txBody>
          </p:sp>
          <p:cxnSp>
            <p:nvCxnSpPr>
              <p:cNvPr id="127" name="Straight Arrow Connector 126">
                <a:extLst>
                  <a:ext uri="{FF2B5EF4-FFF2-40B4-BE49-F238E27FC236}">
                    <a16:creationId xmlns:a16="http://schemas.microsoft.com/office/drawing/2014/main" id="{7E462111-8AF9-853D-FE65-1B58C14784CC}"/>
                  </a:ext>
                </a:extLst>
              </p:cNvPr>
              <p:cNvCxnSpPr>
                <a:cxnSpLocks/>
                <a:stCxn id="120" idx="2"/>
                <a:endCxn id="133" idx="0"/>
              </p:cNvCxnSpPr>
              <p:nvPr/>
            </p:nvCxnSpPr>
            <p:spPr>
              <a:xfrm>
                <a:off x="10077723" y="3812628"/>
                <a:ext cx="1034890" cy="325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F9FDF6C-B2CE-57F4-DCD3-6AA04032FADA}"/>
                  </a:ext>
                </a:extLst>
              </p:cNvPr>
              <p:cNvCxnSpPr>
                <a:cxnSpLocks/>
                <a:stCxn id="120" idx="2"/>
                <a:endCxn id="131" idx="0"/>
              </p:cNvCxnSpPr>
              <p:nvPr/>
            </p:nvCxnSpPr>
            <p:spPr>
              <a:xfrm flipH="1">
                <a:off x="9055148" y="3812628"/>
                <a:ext cx="1022575" cy="320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D0AAE20C-D08A-66C0-C61D-E071D6CD5201}"/>
                  </a:ext>
                </a:extLst>
              </p:cNvPr>
              <p:cNvGrpSpPr/>
              <p:nvPr/>
            </p:nvGrpSpPr>
            <p:grpSpPr>
              <a:xfrm>
                <a:off x="6235625" y="1796805"/>
                <a:ext cx="5921215" cy="2847124"/>
                <a:chOff x="6235625" y="1796805"/>
                <a:chExt cx="5921215" cy="2847124"/>
              </a:xfrm>
            </p:grpSpPr>
            <p:grpSp>
              <p:nvGrpSpPr>
                <p:cNvPr id="101" name="Group 100">
                  <a:extLst>
                    <a:ext uri="{FF2B5EF4-FFF2-40B4-BE49-F238E27FC236}">
                      <a16:creationId xmlns:a16="http://schemas.microsoft.com/office/drawing/2014/main" id="{A0126627-424E-E8CD-1A1E-DF4869EB7343}"/>
                    </a:ext>
                  </a:extLst>
                </p:cNvPr>
                <p:cNvGrpSpPr/>
                <p:nvPr/>
              </p:nvGrpSpPr>
              <p:grpSpPr>
                <a:xfrm>
                  <a:off x="6235625" y="1796805"/>
                  <a:ext cx="5921215" cy="1516466"/>
                  <a:chOff x="1293228" y="1575846"/>
                  <a:chExt cx="6731447" cy="1506594"/>
                </a:xfrm>
              </p:grpSpPr>
              <p:sp>
                <p:nvSpPr>
                  <p:cNvPr id="102" name="Rectangle 101">
                    <a:extLst>
                      <a:ext uri="{FF2B5EF4-FFF2-40B4-BE49-F238E27FC236}">
                        <a16:creationId xmlns:a16="http://schemas.microsoft.com/office/drawing/2014/main" id="{B30C84E8-D091-B342-3286-9806B98800C1}"/>
                      </a:ext>
                    </a:extLst>
                  </p:cNvPr>
                  <p:cNvSpPr/>
                  <p:nvPr/>
                </p:nvSpPr>
                <p:spPr>
                  <a:xfrm>
                    <a:off x="2378673" y="1790957"/>
                    <a:ext cx="1157091" cy="5029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Model</a:t>
                    </a:r>
                  </a:p>
                </p:txBody>
              </p:sp>
              <p:pic>
                <p:nvPicPr>
                  <p:cNvPr id="103" name="Picture 102" descr="A person wearing glasses and looking at the camera&#10;&#10;Description automatically generated">
                    <a:extLst>
                      <a:ext uri="{FF2B5EF4-FFF2-40B4-BE49-F238E27FC236}">
                        <a16:creationId xmlns:a16="http://schemas.microsoft.com/office/drawing/2014/main" id="{C03971F1-4290-2642-DD93-0BBDB06C1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228" y="1575846"/>
                    <a:ext cx="758368" cy="942801"/>
                  </a:xfrm>
                  <a:prstGeom prst="rect">
                    <a:avLst/>
                  </a:prstGeom>
                </p:spPr>
              </p:pic>
              <p:cxnSp>
                <p:nvCxnSpPr>
                  <p:cNvPr id="104" name="Straight Arrow Connector 103">
                    <a:extLst>
                      <a:ext uri="{FF2B5EF4-FFF2-40B4-BE49-F238E27FC236}">
                        <a16:creationId xmlns:a16="http://schemas.microsoft.com/office/drawing/2014/main" id="{7CA114CE-9F97-2CF2-8F68-103F88A73AF8}"/>
                      </a:ext>
                    </a:extLst>
                  </p:cNvPr>
                  <p:cNvCxnSpPr>
                    <a:cxnSpLocks/>
                    <a:stCxn id="103" idx="3"/>
                    <a:endCxn id="102" idx="1"/>
                  </p:cNvCxnSpPr>
                  <p:nvPr/>
                </p:nvCxnSpPr>
                <p:spPr>
                  <a:xfrm flipV="1">
                    <a:off x="2051596" y="2042418"/>
                    <a:ext cx="327077" cy="4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2EC8F02-0682-4393-C56F-FD3E8387F01E}"/>
                      </a:ext>
                    </a:extLst>
                  </p:cNvPr>
                  <p:cNvSpPr txBox="1"/>
                  <p:nvPr/>
                </p:nvSpPr>
                <p:spPr>
                  <a:xfrm>
                    <a:off x="6038301" y="2390330"/>
                    <a:ext cx="1986374" cy="369332"/>
                  </a:xfrm>
                  <a:prstGeom prst="rect">
                    <a:avLst/>
                  </a:prstGeom>
                  <a:noFill/>
                </p:spPr>
                <p:txBody>
                  <a:bodyPr wrap="square" rtlCol="0">
                    <a:spAutoFit/>
                  </a:bodyPr>
                  <a:lstStyle/>
                  <a:p>
                    <a:pPr algn="ctr"/>
                    <a:r>
                      <a:rPr lang="en-US" b="1"/>
                      <a:t>Vector database</a:t>
                    </a:r>
                  </a:p>
                </p:txBody>
              </p:sp>
              <p:sp>
                <p:nvSpPr>
                  <p:cNvPr id="106" name="Rectangle 105">
                    <a:extLst>
                      <a:ext uri="{FF2B5EF4-FFF2-40B4-BE49-F238E27FC236}">
                        <a16:creationId xmlns:a16="http://schemas.microsoft.com/office/drawing/2014/main" id="{4CA90ED1-6B1B-E6DD-FC1A-EDD9817F1B62}"/>
                      </a:ext>
                    </a:extLst>
                  </p:cNvPr>
                  <p:cNvSpPr/>
                  <p:nvPr/>
                </p:nvSpPr>
                <p:spPr>
                  <a:xfrm>
                    <a:off x="3862840" y="1790957"/>
                    <a:ext cx="1598520" cy="502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Embedding</a:t>
                    </a:r>
                  </a:p>
                </p:txBody>
              </p:sp>
              <p:cxnSp>
                <p:nvCxnSpPr>
                  <p:cNvPr id="107" name="Straight Arrow Connector 106">
                    <a:extLst>
                      <a:ext uri="{FF2B5EF4-FFF2-40B4-BE49-F238E27FC236}">
                        <a16:creationId xmlns:a16="http://schemas.microsoft.com/office/drawing/2014/main" id="{9A37F392-87F1-04CB-4FFC-926875BA62B0}"/>
                      </a:ext>
                    </a:extLst>
                  </p:cNvPr>
                  <p:cNvCxnSpPr>
                    <a:cxnSpLocks/>
                    <a:stCxn id="102" idx="3"/>
                    <a:endCxn id="106" idx="1"/>
                  </p:cNvCxnSpPr>
                  <p:nvPr/>
                </p:nvCxnSpPr>
                <p:spPr>
                  <a:xfrm>
                    <a:off x="3535763" y="2042418"/>
                    <a:ext cx="327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53DED5A-C2D0-C3CB-DEA4-D4E4A1AF6BB8}"/>
                      </a:ext>
                    </a:extLst>
                  </p:cNvPr>
                  <p:cNvCxnSpPr>
                    <a:cxnSpLocks/>
                    <a:stCxn id="106" idx="2"/>
                    <a:endCxn id="120" idx="0"/>
                  </p:cNvCxnSpPr>
                  <p:nvPr/>
                </p:nvCxnSpPr>
                <p:spPr>
                  <a:xfrm>
                    <a:off x="4662100" y="2293878"/>
                    <a:ext cx="998961" cy="788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0" name="Rectangle 119">
                  <a:extLst>
                    <a:ext uri="{FF2B5EF4-FFF2-40B4-BE49-F238E27FC236}">
                      <a16:creationId xmlns:a16="http://schemas.microsoft.com/office/drawing/2014/main" id="{806D357F-9214-6841-19D1-298601015EFC}"/>
                    </a:ext>
                  </a:extLst>
                </p:cNvPr>
                <p:cNvSpPr/>
                <p:nvPr/>
              </p:nvSpPr>
              <p:spPr>
                <a:xfrm>
                  <a:off x="9204081" y="3313271"/>
                  <a:ext cx="1747284" cy="499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Matching Algorithm</a:t>
                  </a:r>
                </a:p>
              </p:txBody>
            </p:sp>
            <p:sp>
              <p:nvSpPr>
                <p:cNvPr id="131" name="Rectangle 130">
                  <a:extLst>
                    <a:ext uri="{FF2B5EF4-FFF2-40B4-BE49-F238E27FC236}">
                      <a16:creationId xmlns:a16="http://schemas.microsoft.com/office/drawing/2014/main" id="{ACDC23CD-2D9E-9DC3-99E8-D13478FAF401}"/>
                    </a:ext>
                  </a:extLst>
                </p:cNvPr>
                <p:cNvSpPr/>
                <p:nvPr/>
              </p:nvSpPr>
              <p:spPr>
                <a:xfrm>
                  <a:off x="8352091" y="4132907"/>
                  <a:ext cx="1406114" cy="5062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Accept</a:t>
                  </a:r>
                </a:p>
              </p:txBody>
            </p:sp>
            <p:sp>
              <p:nvSpPr>
                <p:cNvPr id="133" name="Rectangle 132">
                  <a:extLst>
                    <a:ext uri="{FF2B5EF4-FFF2-40B4-BE49-F238E27FC236}">
                      <a16:creationId xmlns:a16="http://schemas.microsoft.com/office/drawing/2014/main" id="{EB08A6B3-5FEC-C1B3-C2E8-267EE157A58C}"/>
                    </a:ext>
                  </a:extLst>
                </p:cNvPr>
                <p:cNvSpPr/>
                <p:nvPr/>
              </p:nvSpPr>
              <p:spPr>
                <a:xfrm>
                  <a:off x="10409556" y="4137713"/>
                  <a:ext cx="1406114" cy="5062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Reject</a:t>
                  </a:r>
                </a:p>
              </p:txBody>
            </p:sp>
          </p:grpSp>
        </p:grpSp>
      </p:grpSp>
    </p:spTree>
    <p:extLst>
      <p:ext uri="{BB962C8B-B14F-4D97-AF65-F5344CB8AC3E}">
        <p14:creationId xmlns:p14="http://schemas.microsoft.com/office/powerpoint/2010/main" val="17369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FE0E-299A-46D8-9DF7-2C84CBBCAF45}"/>
              </a:ext>
            </a:extLst>
          </p:cNvPr>
          <p:cNvSpPr>
            <a:spLocks noGrp="1"/>
          </p:cNvSpPr>
          <p:nvPr>
            <p:ph type="title"/>
          </p:nvPr>
        </p:nvSpPr>
        <p:spPr/>
        <p:txBody>
          <a:bodyPr/>
          <a:lstStyle/>
          <a:p>
            <a:r>
              <a:rPr lang="en-US"/>
              <a:t>2. Các hướng nghiên cứu hiện nay</a:t>
            </a:r>
          </a:p>
        </p:txBody>
      </p:sp>
      <p:sp>
        <p:nvSpPr>
          <p:cNvPr id="5" name="Slide Number Placeholder 4">
            <a:extLst>
              <a:ext uri="{FF2B5EF4-FFF2-40B4-BE49-F238E27FC236}">
                <a16:creationId xmlns:a16="http://schemas.microsoft.com/office/drawing/2014/main" id="{E8B4E653-E636-4EED-9A37-BC263FE84A93}"/>
              </a:ext>
            </a:extLst>
          </p:cNvPr>
          <p:cNvSpPr>
            <a:spLocks noGrp="1"/>
          </p:cNvSpPr>
          <p:nvPr>
            <p:ph type="sldNum" sz="quarter" idx="12"/>
          </p:nvPr>
        </p:nvSpPr>
        <p:spPr/>
        <p:txBody>
          <a:bodyPr/>
          <a:lstStyle/>
          <a:p>
            <a:fld id="{9EA0BE3B-158A-4EDF-80DC-E394A0D1600F}" type="slidenum">
              <a:rPr lang="en-US" smtClean="0"/>
              <a:pPr/>
              <a:t>9</a:t>
            </a:fld>
            <a:endParaRPr lang="en-US"/>
          </a:p>
        </p:txBody>
      </p:sp>
      <p:graphicFrame>
        <p:nvGraphicFramePr>
          <p:cNvPr id="3" name="Diagram 2">
            <a:extLst>
              <a:ext uri="{FF2B5EF4-FFF2-40B4-BE49-F238E27FC236}">
                <a16:creationId xmlns:a16="http://schemas.microsoft.com/office/drawing/2014/main" id="{E032147C-6309-9727-F958-6964223D6491}"/>
              </a:ext>
            </a:extLst>
          </p:cNvPr>
          <p:cNvGraphicFramePr/>
          <p:nvPr>
            <p:extLst>
              <p:ext uri="{D42A27DB-BD31-4B8C-83A1-F6EECF244321}">
                <p14:modId xmlns:p14="http://schemas.microsoft.com/office/powerpoint/2010/main" val="3493290932"/>
              </p:ext>
            </p:extLst>
          </p:nvPr>
        </p:nvGraphicFramePr>
        <p:xfrm>
          <a:off x="1508760" y="1353312"/>
          <a:ext cx="10131552" cy="4501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7700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B19AD86CDF2D4DBF9DAD694EFBC09D" ma:contentTypeVersion="7" ma:contentTypeDescription="Create a new document." ma:contentTypeScope="" ma:versionID="6423fc3df46fff0625ec86a02e55459f">
  <xsd:schema xmlns:xsd="http://www.w3.org/2001/XMLSchema" xmlns:xs="http://www.w3.org/2001/XMLSchema" xmlns:p="http://schemas.microsoft.com/office/2006/metadata/properties" xmlns:ns2="757826ba-dfa3-48aa-98b2-1e988427fee5" xmlns:ns3="e4770848-7955-4ec6-9f06-ace3904740ab" targetNamespace="http://schemas.microsoft.com/office/2006/metadata/properties" ma:root="true" ma:fieldsID="24cf96f43bac35fd0bad3b1a63bec25f" ns2:_="" ns3:_="">
    <xsd:import namespace="757826ba-dfa3-48aa-98b2-1e988427fee5"/>
    <xsd:import namespace="e4770848-7955-4ec6-9f06-ace3904740a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826ba-dfa3-48aa-98b2-1e988427f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4770848-7955-4ec6-9f06-ace3904740a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4770848-7955-4ec6-9f06-ace3904740ab">
      <UserInfo>
        <DisplayName>Cán bộ viên chức Bách Khoa</DisplayName>
        <AccountId>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38E738-BBF9-4972-8A16-48B0E68732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7826ba-dfa3-48aa-98b2-1e988427fee5"/>
    <ds:schemaRef ds:uri="e4770848-7955-4ec6-9f06-ace3904740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B29E730-54C4-4C28-BED5-F21A5A17C36A}">
  <ds:schemaRefs>
    <ds:schemaRef ds:uri="e4770848-7955-4ec6-9f06-ace3904740ab"/>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57826ba-dfa3-48aa-98b2-1e988427fee5"/>
    <ds:schemaRef ds:uri="http://www.w3.org/XML/1998/namespace"/>
  </ds:schemaRefs>
</ds:datastoreItem>
</file>

<file path=customXml/itemProps3.xml><?xml version="1.0" encoding="utf-8"?>
<ds:datastoreItem xmlns:ds="http://schemas.openxmlformats.org/officeDocument/2006/customXml" ds:itemID="{7ECC4DF4-9078-4FA4-84E7-1FE1D3C876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1723</TotalTime>
  <Words>3808</Words>
  <Application>Microsoft Office PowerPoint</Application>
  <PresentationFormat>Widescreen</PresentationFormat>
  <Paragraphs>633</Paragraphs>
  <Slides>69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Arial</vt:lpstr>
      <vt:lpstr>Calibri</vt:lpstr>
      <vt:lpstr>Consolas</vt:lpstr>
      <vt:lpstr>Lato</vt:lpstr>
      <vt:lpstr>SVN-Poppins</vt:lpstr>
      <vt:lpstr>Office Theme</vt:lpstr>
      <vt:lpstr>PowerPoint Presentation</vt:lpstr>
      <vt:lpstr>PowerPoint Presentation</vt:lpstr>
      <vt:lpstr>NỘI DUNG THUYẾT TRÌNH</vt:lpstr>
      <vt:lpstr>1. Giới thiệu đề tài</vt:lpstr>
      <vt:lpstr>1. Giới thiệu đề tài</vt:lpstr>
      <vt:lpstr>NỘI DUNG THUYẾT TRÌNH</vt:lpstr>
      <vt:lpstr>2. Các hướng nghiên cứu hiện nay</vt:lpstr>
      <vt:lpstr>2. Các hướng nghiên cứu hiện nay</vt:lpstr>
      <vt:lpstr>2. Các hướng nghiên cứu hiện nay</vt:lpstr>
      <vt:lpstr>NỘI DUNG THUYẾT TRÌNH</vt:lpstr>
      <vt:lpstr>3. Phương án thực hiện – Tổng quan </vt:lpstr>
      <vt:lpstr>3. Phương án thực hiện – Tiền xử lý dữ liệu (1) </vt:lpstr>
      <vt:lpstr>3. Phương án thực hiện – Tiền xử lý dữ liệu (2) </vt:lpstr>
      <vt:lpstr>3. Phương án thực hiện - Tiền xử lý dữ liệu (3) </vt:lpstr>
      <vt:lpstr>3. Phương án thực hiện - Tiền xử lý dữ liệu (4) </vt:lpstr>
      <vt:lpstr>3. Phương án thực hiện – Tổng quan </vt:lpstr>
      <vt:lpstr>3. Phương án thực hiện - Huấn luyện bộ nhận diện (1)  </vt:lpstr>
      <vt:lpstr>3. Phương án thực hiện - Huấn luyện bộ nhận diện (1)  </vt:lpstr>
      <vt:lpstr>3. Phương án thực hiện - Huấn luyện bộ nhận diện (1)  </vt:lpstr>
      <vt:lpstr>3. Phương án thực hiện - Huấn luyện bộ nhận diện (2)  </vt:lpstr>
      <vt:lpstr>3. Phương án thực hiện– Huấn luyện bộ nhận diện (3) </vt:lpstr>
      <vt:lpstr>3. Phương án thực hiện– Huấn luyện bộ nhận diện (4) </vt:lpstr>
      <vt:lpstr>3. Phương án thực hiện– Huấn luyện bộ nhận diện (4) </vt:lpstr>
      <vt:lpstr>3. Phương án thực hiện – Tổng quan </vt:lpstr>
      <vt:lpstr>3. Phương án thực hiện – Kiểm tra với tập test </vt:lpstr>
      <vt:lpstr>NỘI DUNG THUYẾT TRÌNH</vt:lpstr>
      <vt:lpstr>NỘI DUNG THUYẾT TRÌNH</vt:lpstr>
      <vt:lpstr>41. Kết quả các bộ nhận diện đơn</vt:lpstr>
      <vt:lpstr>4.2. Kết quả bộ nhận diện concat</vt:lpstr>
      <vt:lpstr>4.3. Kết quả trên tập test</vt:lpstr>
      <vt:lpstr>4.3. Kết quả trên tập test</vt:lpstr>
      <vt:lpstr>4.3. Kết quả trên tập test</vt:lpstr>
      <vt:lpstr>NỘI DUNG THUYẾT TRÌNH</vt:lpstr>
      <vt:lpstr>5. Cải thiện</vt:lpstr>
      <vt:lpstr>5. Cải thiện – Thực nghiệm với tập test mới</vt:lpstr>
      <vt:lpstr>NỘI DUNG THUYẾT TRÌNH</vt:lpstr>
      <vt:lpstr>5. Kết luận</vt:lpstr>
      <vt:lpstr>PowerPoint Presentation</vt:lpstr>
      <vt:lpstr>PowerPoint Presentation</vt:lpstr>
      <vt:lpstr>Số lượng id theo số lượng phiên chụp</vt:lpstr>
      <vt:lpstr>Số lượng phiên chụp đeo kính và không đeo kính</vt:lpstr>
      <vt:lpstr>Số lượng phiên chụp theo giới tính</vt:lpstr>
      <vt:lpstr>Số lượng phiên chụp theo có râu và không có râu</vt:lpstr>
      <vt:lpstr>Số lượng phiên chụp theo góc nhìn (pose)</vt:lpstr>
      <vt:lpstr>Số lượng phiên chụp theo cảm xúc (emotion)</vt:lpstr>
      <vt:lpstr>Thuật toán StratifiedGroupKFold </vt:lpstr>
      <vt:lpstr>PowerPoint Presentation</vt:lpstr>
      <vt:lpstr>5. Cải thiện – Sử dụng bộ nhận diện mới</vt:lpstr>
      <vt:lpstr>5. Cải thiện – Sử dụng loss function mới</vt:lpstr>
      <vt:lpstr>Kết quả các mạng huấn luyện mạng concat và mạng đơn</vt:lpstr>
      <vt:lpstr>Nhận diện nữ đeo kính – id 1162</vt:lpstr>
      <vt:lpstr>PowerPoint Presentation</vt:lpstr>
      <vt:lpstr>Albedo-Iresnet 18</vt:lpstr>
      <vt:lpstr>Albedo-Iresnet 18</vt:lpstr>
      <vt:lpstr>Albedo – Iresnet 34</vt:lpstr>
      <vt:lpstr>Albedo – Iresnet 50</vt:lpstr>
      <vt:lpstr>Normalmap – Iresnet 18</vt:lpstr>
      <vt:lpstr>Normalmap – Iresnet 34</vt:lpstr>
      <vt:lpstr>Depthmap – Iresnet 18</vt:lpstr>
      <vt:lpstr>Depthmap – Iresnet 34</vt:lpstr>
      <vt:lpstr>Depthmap – Iresnet 50</vt:lpstr>
      <vt:lpstr>Concat-Normal-Albedo </vt:lpstr>
      <vt:lpstr>Concat-Normalmap-Depthmap </vt:lpstr>
      <vt:lpstr>Concat-Albedo-Depthmap </vt:lpstr>
      <vt:lpstr>Concat - All</vt:lpstr>
      <vt:lpstr>Kết quả anh Lâm – AUC- Cosine</vt:lpstr>
      <vt:lpstr>Kết quả anh Lâm – AUC - Euclidean</vt:lpstr>
      <vt:lpstr>PowerPoint Presentation</vt:lpstr>
      <vt:lpstr>Kết quả so sánh Lâm vs Hoàng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Vo Nguyen Hoang 20204833</cp:lastModifiedBy>
  <cp:revision>5</cp:revision>
  <dcterms:created xsi:type="dcterms:W3CDTF">2021-05-28T04:32:29Z</dcterms:created>
  <dcterms:modified xsi:type="dcterms:W3CDTF">2025-01-21T02:51:10Z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0x010100ECB19AD86CDF2D4DBF9DAD694EFBC09D</vt:lpwstr>
  </property>
  <property fmtid="{D5CDD505-2E9C-101B-9397-08002B2CF9AE}" pid="3" name="MediaServiceImageTags">
    <vt:lpwstr/>
  </property>
</Properties>
</file>